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6858000" cx="12192000"/>
  <p:notesSz cx="6858000" cy="9144000"/>
  <p:embeddedFontLst>
    <p:embeddedFont>
      <p:font typeface="Roboto Mono"/>
      <p:regular r:id="rId44"/>
      <p:bold r:id="rId45"/>
      <p:italic r:id="rId46"/>
      <p:boldItalic r:id="rId47"/>
    </p:embeddedFont>
    <p:embeddedFont>
      <p:font typeface="Century Gothic"/>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2" roundtripDataSignature="AMtx7mjUjOVFbB3ivgrHgZapI0OTPTA4+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33FE0B7-CD8F-4DD5-8027-2DC821A4E8B9}">
  <a:tblStyle styleId="{B33FE0B7-CD8F-4DD5-8027-2DC821A4E8B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RobotoMono-regular.fntdata"/><Relationship Id="rId43" Type="http://schemas.openxmlformats.org/officeDocument/2006/relationships/slide" Target="slides/slide38.xml"/><Relationship Id="rId46" Type="http://schemas.openxmlformats.org/officeDocument/2006/relationships/font" Target="fonts/RobotoMono-italic.fntdata"/><Relationship Id="rId45" Type="http://schemas.openxmlformats.org/officeDocument/2006/relationships/font" Target="fonts/RobotoMono-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CenturyGothic-regular.fntdata"/><Relationship Id="rId47" Type="http://schemas.openxmlformats.org/officeDocument/2006/relationships/font" Target="fonts/RobotoMono-boldItalic.fntdata"/><Relationship Id="rId49" Type="http://schemas.openxmlformats.org/officeDocument/2006/relationships/font" Target="fonts/CenturyGothic-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CenturyGothic-boldItalic.fntdata"/><Relationship Id="rId50" Type="http://schemas.openxmlformats.org/officeDocument/2006/relationships/font" Target="fonts/CenturyGothic-italic.fntdata"/><Relationship Id="rId52"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7" name="Google Shape;137;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477e65a8cd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477e65a8c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82e9907638_0_6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82e9907638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82e9907638_0_7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82e9907638_0_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82e9907638_0_8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82e9907638_0_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82e9907638_0_8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82e9907638_0_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82e9907638_0_8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82e9907638_0_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477e65a8cd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477e65a8c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82e9907638_0_8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82e9907638_0_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82e9907638_0_8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82e9907638_0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82e9907638_0_8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82e9907638_0_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82ba70a491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82ba70a4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82e9907638_0_8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82e9907638_0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82e9907638_0_8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82e9907638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47956019be_0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47956019b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47956019be_0_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47956019be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82e9907638_0_9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82e9907638_0_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82e9907638_0_9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9" name="Google Shape;309;g282e9907638_0_9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47956019be_0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5" name="Google Shape;315;g247956019be_0_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47956019be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2" name="Google Shape;322;g247956019be_0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47956019be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9" name="Google Shape;329;g247956019be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7" name="Google Shape;33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477e65a8cd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477e65a8c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3" name="Google Shape;34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47956019be_0_1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47956019be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47956019be_0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5" name="Google Shape;355;g247956019be_0_1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47956019be_0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5" name="Google Shape;365;g247956019be_0_1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47956019be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2" name="Google Shape;372;g247956019be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2" name="Google Shape;38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7" name="Google Shape;387;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2" name="Google Shape;392;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7" name="Google Shape;397;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5" name="Google Shape;15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47956019be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0" name="Google Shape;160;g247956019be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47531bab26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5" name="Google Shape;165;g247531bab26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47956019be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0" name="Google Shape;170;g247956019be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82e9907638_0_8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82e9907638_0_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1" name="Google Shape;18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7" name="Shape 17"/>
        <p:cNvGrpSpPr/>
        <p:nvPr/>
      </p:nvGrpSpPr>
      <p:grpSpPr>
        <a:xfrm>
          <a:off x="0" y="0"/>
          <a:ext cx="0" cy="0"/>
          <a:chOff x="0" y="0"/>
          <a:chExt cx="0" cy="0"/>
        </a:xfrm>
      </p:grpSpPr>
      <p:sp>
        <p:nvSpPr>
          <p:cNvPr id="18" name="Google Shape;18;p15"/>
          <p:cNvSpPr txBox="1"/>
          <p:nvPr>
            <p:ph type="ctrTitle"/>
          </p:nvPr>
        </p:nvSpPr>
        <p:spPr>
          <a:xfrm>
            <a:off x="684212" y="685799"/>
            <a:ext cx="8001000" cy="2971801"/>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4800"/>
              <a:buFont typeface="Century Gothic"/>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5"/>
          <p:cNvSpPr txBox="1"/>
          <p:nvPr>
            <p:ph idx="1" type="subTitle"/>
          </p:nvPr>
        </p:nvSpPr>
        <p:spPr>
          <a:xfrm>
            <a:off x="684212" y="3843867"/>
            <a:ext cx="6400800" cy="1947333"/>
          </a:xfrm>
          <a:prstGeom prst="rect">
            <a:avLst/>
          </a:prstGeom>
          <a:noFill/>
          <a:ln>
            <a:noFill/>
          </a:ln>
        </p:spPr>
        <p:txBody>
          <a:bodyPr anchorCtr="0" anchor="t" bIns="45700" lIns="91425" spcFirstLastPara="1" rIns="91425" wrap="square" tIns="45700">
            <a:normAutofit/>
          </a:bodyPr>
          <a:lstStyle>
            <a:lvl1pPr lvl="0" algn="l">
              <a:lnSpc>
                <a:spcPct val="100000"/>
              </a:lnSpc>
              <a:spcBef>
                <a:spcPts val="420"/>
              </a:spcBef>
              <a:spcAft>
                <a:spcPts val="0"/>
              </a:spcAft>
              <a:buSzPts val="1680"/>
              <a:buNone/>
              <a:defRPr sz="2100">
                <a:solidFill>
                  <a:srgbClr val="0F486F"/>
                </a:solidFill>
              </a:defRPr>
            </a:lvl1pPr>
            <a:lvl2pPr lvl="1" algn="ctr">
              <a:lnSpc>
                <a:spcPct val="100000"/>
              </a:lnSpc>
              <a:spcBef>
                <a:spcPts val="600"/>
              </a:spcBef>
              <a:spcAft>
                <a:spcPts val="0"/>
              </a:spcAft>
              <a:buSzPts val="1440"/>
              <a:buNone/>
              <a:defRPr>
                <a:solidFill>
                  <a:schemeClr val="lt1"/>
                </a:solidFill>
              </a:defRPr>
            </a:lvl2pPr>
            <a:lvl3pPr lvl="2" algn="ctr">
              <a:lnSpc>
                <a:spcPct val="100000"/>
              </a:lnSpc>
              <a:spcBef>
                <a:spcPts val="600"/>
              </a:spcBef>
              <a:spcAft>
                <a:spcPts val="0"/>
              </a:spcAft>
              <a:buSzPts val="1280"/>
              <a:buNone/>
              <a:defRPr>
                <a:solidFill>
                  <a:schemeClr val="lt1"/>
                </a:solidFill>
              </a:defRPr>
            </a:lvl3pPr>
            <a:lvl4pPr lvl="3" algn="ctr">
              <a:lnSpc>
                <a:spcPct val="100000"/>
              </a:lnSpc>
              <a:spcBef>
                <a:spcPts val="600"/>
              </a:spcBef>
              <a:spcAft>
                <a:spcPts val="0"/>
              </a:spcAft>
              <a:buSzPts val="1120"/>
              <a:buNone/>
              <a:defRPr>
                <a:solidFill>
                  <a:schemeClr val="lt1"/>
                </a:solidFill>
              </a:defRPr>
            </a:lvl4pPr>
            <a:lvl5pPr lvl="4" algn="ctr">
              <a:lnSpc>
                <a:spcPct val="100000"/>
              </a:lnSpc>
              <a:spcBef>
                <a:spcPts val="600"/>
              </a:spcBef>
              <a:spcAft>
                <a:spcPts val="0"/>
              </a:spcAft>
              <a:buSzPts val="1120"/>
              <a:buNone/>
              <a:defRPr>
                <a:solidFill>
                  <a:schemeClr val="lt1"/>
                </a:solidFill>
              </a:defRPr>
            </a:lvl5pPr>
            <a:lvl6pPr lvl="5" algn="ctr">
              <a:lnSpc>
                <a:spcPct val="100000"/>
              </a:lnSpc>
              <a:spcBef>
                <a:spcPts val="600"/>
              </a:spcBef>
              <a:spcAft>
                <a:spcPts val="0"/>
              </a:spcAft>
              <a:buSzPts val="1120"/>
              <a:buNone/>
              <a:defRPr>
                <a:solidFill>
                  <a:schemeClr val="lt1"/>
                </a:solidFill>
              </a:defRPr>
            </a:lvl6pPr>
            <a:lvl7pPr lvl="6" algn="ctr">
              <a:lnSpc>
                <a:spcPct val="100000"/>
              </a:lnSpc>
              <a:spcBef>
                <a:spcPts val="600"/>
              </a:spcBef>
              <a:spcAft>
                <a:spcPts val="0"/>
              </a:spcAft>
              <a:buSzPts val="1120"/>
              <a:buNone/>
              <a:defRPr>
                <a:solidFill>
                  <a:schemeClr val="lt1"/>
                </a:solidFill>
              </a:defRPr>
            </a:lvl7pPr>
            <a:lvl8pPr lvl="7" algn="ctr">
              <a:lnSpc>
                <a:spcPct val="100000"/>
              </a:lnSpc>
              <a:spcBef>
                <a:spcPts val="600"/>
              </a:spcBef>
              <a:spcAft>
                <a:spcPts val="0"/>
              </a:spcAft>
              <a:buSzPts val="1120"/>
              <a:buNone/>
              <a:defRPr>
                <a:solidFill>
                  <a:schemeClr val="lt1"/>
                </a:solidFill>
              </a:defRPr>
            </a:lvl8pPr>
            <a:lvl9pPr lvl="8" algn="ctr">
              <a:lnSpc>
                <a:spcPct val="100000"/>
              </a:lnSpc>
              <a:spcBef>
                <a:spcPts val="600"/>
              </a:spcBef>
              <a:spcAft>
                <a:spcPts val="600"/>
              </a:spcAft>
              <a:buSzPts val="1120"/>
              <a:buNone/>
              <a:defRPr>
                <a:solidFill>
                  <a:schemeClr val="lt1"/>
                </a:solidFill>
              </a:defRPr>
            </a:lvl9pPr>
          </a:lstStyle>
          <a:p/>
        </p:txBody>
      </p:sp>
      <p:sp>
        <p:nvSpPr>
          <p:cNvPr id="20" name="Google Shape;20;p15"/>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5"/>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5"/>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cxnSp>
        <p:nvCxnSpPr>
          <p:cNvPr id="23" name="Google Shape;23;p15"/>
          <p:cNvCxnSpPr/>
          <p:nvPr/>
        </p:nvCxnSpPr>
        <p:spPr>
          <a:xfrm flipH="1">
            <a:off x="8228012" y="8467"/>
            <a:ext cx="3810000" cy="3810000"/>
          </a:xfrm>
          <a:prstGeom prst="straightConnector1">
            <a:avLst/>
          </a:prstGeom>
          <a:noFill/>
          <a:ln cap="flat" cmpd="sng" w="12700">
            <a:solidFill>
              <a:schemeClr val="lt1"/>
            </a:solidFill>
            <a:prstDash val="solid"/>
            <a:round/>
            <a:headEnd len="sm" w="sm" type="none"/>
            <a:tailEnd len="sm" w="sm" type="none"/>
          </a:ln>
        </p:spPr>
      </p:cxnSp>
      <p:cxnSp>
        <p:nvCxnSpPr>
          <p:cNvPr id="24" name="Google Shape;24;p15"/>
          <p:cNvCxnSpPr/>
          <p:nvPr/>
        </p:nvCxnSpPr>
        <p:spPr>
          <a:xfrm flipH="1">
            <a:off x="6108170" y="91545"/>
            <a:ext cx="6080655" cy="6080655"/>
          </a:xfrm>
          <a:prstGeom prst="straightConnector1">
            <a:avLst/>
          </a:prstGeom>
          <a:noFill/>
          <a:ln cap="flat" cmpd="sng" w="12700">
            <a:solidFill>
              <a:schemeClr val="lt1"/>
            </a:solidFill>
            <a:prstDash val="solid"/>
            <a:round/>
            <a:headEnd len="sm" w="sm" type="none"/>
            <a:tailEnd len="sm" w="sm" type="none"/>
          </a:ln>
        </p:spPr>
      </p:cxnSp>
      <p:cxnSp>
        <p:nvCxnSpPr>
          <p:cNvPr id="25" name="Google Shape;25;p15"/>
          <p:cNvCxnSpPr/>
          <p:nvPr/>
        </p:nvCxnSpPr>
        <p:spPr>
          <a:xfrm flipH="1">
            <a:off x="7235825" y="228600"/>
            <a:ext cx="4953000" cy="4953000"/>
          </a:xfrm>
          <a:prstGeom prst="straightConnector1">
            <a:avLst/>
          </a:prstGeom>
          <a:noFill/>
          <a:ln cap="flat" cmpd="sng" w="12700">
            <a:solidFill>
              <a:schemeClr val="lt1"/>
            </a:solidFill>
            <a:prstDash val="solid"/>
            <a:round/>
            <a:headEnd len="sm" w="sm" type="none"/>
            <a:tailEnd len="sm" w="sm" type="none"/>
          </a:ln>
        </p:spPr>
      </p:cxnSp>
      <p:cxnSp>
        <p:nvCxnSpPr>
          <p:cNvPr id="26" name="Google Shape;26;p15"/>
          <p:cNvCxnSpPr/>
          <p:nvPr/>
        </p:nvCxnSpPr>
        <p:spPr>
          <a:xfrm flipH="1">
            <a:off x="7335837" y="32278"/>
            <a:ext cx="4852989" cy="4852989"/>
          </a:xfrm>
          <a:prstGeom prst="straightConnector1">
            <a:avLst/>
          </a:prstGeom>
          <a:noFill/>
          <a:ln cap="flat" cmpd="sng" w="31750">
            <a:solidFill>
              <a:schemeClr val="lt1"/>
            </a:solidFill>
            <a:prstDash val="solid"/>
            <a:round/>
            <a:headEnd len="sm" w="sm" type="none"/>
            <a:tailEnd len="sm" w="sm" type="none"/>
          </a:ln>
        </p:spPr>
      </p:cxnSp>
      <p:cxnSp>
        <p:nvCxnSpPr>
          <p:cNvPr id="27" name="Google Shape;27;p15"/>
          <p:cNvCxnSpPr/>
          <p:nvPr/>
        </p:nvCxnSpPr>
        <p:spPr>
          <a:xfrm flipH="1">
            <a:off x="7845426" y="609601"/>
            <a:ext cx="4343399" cy="4343399"/>
          </a:xfrm>
          <a:prstGeom prst="straightConnector1">
            <a:avLst/>
          </a:prstGeom>
          <a:noFill/>
          <a:ln cap="flat" cmpd="sng" w="31750">
            <a:solidFill>
              <a:schemeClr val="lt1"/>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9" name="Shape 79"/>
        <p:cNvGrpSpPr/>
        <p:nvPr/>
      </p:nvGrpSpPr>
      <p:grpSpPr>
        <a:xfrm>
          <a:off x="0" y="0"/>
          <a:ext cx="0" cy="0"/>
          <a:chOff x="0" y="0"/>
          <a:chExt cx="0" cy="0"/>
        </a:xfrm>
      </p:grpSpPr>
      <p:sp>
        <p:nvSpPr>
          <p:cNvPr id="80" name="Google Shape;80;p24"/>
          <p:cNvSpPr txBox="1"/>
          <p:nvPr>
            <p:ph type="title"/>
          </p:nvPr>
        </p:nvSpPr>
        <p:spPr>
          <a:xfrm>
            <a:off x="684212" y="4487332"/>
            <a:ext cx="8534400" cy="1507067"/>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24"/>
          <p:cNvSpPr/>
          <p:nvPr>
            <p:ph idx="2" type="pic"/>
          </p:nvPr>
        </p:nvSpPr>
        <p:spPr>
          <a:xfrm>
            <a:off x="685800" y="533400"/>
            <a:ext cx="10818812" cy="3124200"/>
          </a:xfrm>
          <a:prstGeom prst="snip2DiagRect">
            <a:avLst>
              <a:gd fmla="val 10815" name="adj1"/>
              <a:gd fmla="val 0" name="adj2"/>
            </a:avLst>
          </a:prstGeom>
          <a:noFill/>
          <a:ln cap="flat" cmpd="sng" w="15875">
            <a:solidFill>
              <a:schemeClr val="lt1">
                <a:alpha val="40000"/>
              </a:schemeClr>
            </a:solidFill>
            <a:prstDash val="solid"/>
            <a:round/>
            <a:headEnd len="sm" w="sm" type="none"/>
            <a:tailEnd len="sm" w="sm" type="none"/>
          </a:ln>
        </p:spPr>
      </p:sp>
      <p:sp>
        <p:nvSpPr>
          <p:cNvPr id="82" name="Google Shape;82;p24"/>
          <p:cNvSpPr txBox="1"/>
          <p:nvPr>
            <p:ph idx="1" type="body"/>
          </p:nvPr>
        </p:nvSpPr>
        <p:spPr>
          <a:xfrm>
            <a:off x="914402" y="3843867"/>
            <a:ext cx="8304210" cy="4572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20"/>
              </a:spcBef>
              <a:spcAft>
                <a:spcPts val="0"/>
              </a:spcAft>
              <a:buSzPts val="1280"/>
              <a:buFont typeface="Century Gothic"/>
              <a:buNone/>
              <a:defRPr sz="1600"/>
            </a:lvl1pPr>
            <a:lvl2pPr indent="-228600" lvl="1" marL="914400" algn="l">
              <a:lnSpc>
                <a:spcPct val="100000"/>
              </a:lnSpc>
              <a:spcBef>
                <a:spcPts val="600"/>
              </a:spcBef>
              <a:spcAft>
                <a:spcPts val="0"/>
              </a:spcAft>
              <a:buSzPts val="1440"/>
              <a:buFont typeface="Century Gothic"/>
              <a:buNone/>
              <a:defRPr/>
            </a:lvl2pPr>
            <a:lvl3pPr indent="-228600" lvl="2" marL="1371600" algn="l">
              <a:lnSpc>
                <a:spcPct val="100000"/>
              </a:lnSpc>
              <a:spcBef>
                <a:spcPts val="600"/>
              </a:spcBef>
              <a:spcAft>
                <a:spcPts val="0"/>
              </a:spcAft>
              <a:buSzPts val="1280"/>
              <a:buFont typeface="Century Gothic"/>
              <a:buNone/>
              <a:defRPr/>
            </a:lvl3pPr>
            <a:lvl4pPr indent="-228600" lvl="3" marL="1828800" algn="l">
              <a:lnSpc>
                <a:spcPct val="100000"/>
              </a:lnSpc>
              <a:spcBef>
                <a:spcPts val="600"/>
              </a:spcBef>
              <a:spcAft>
                <a:spcPts val="0"/>
              </a:spcAft>
              <a:buSzPts val="1120"/>
              <a:buFont typeface="Century Gothic"/>
              <a:buNone/>
              <a:defRPr/>
            </a:lvl4pPr>
            <a:lvl5pPr indent="-228600" lvl="4" marL="2286000" algn="l">
              <a:lnSpc>
                <a:spcPct val="100000"/>
              </a:lnSpc>
              <a:spcBef>
                <a:spcPts val="600"/>
              </a:spcBef>
              <a:spcAft>
                <a:spcPts val="0"/>
              </a:spcAft>
              <a:buSzPts val="1120"/>
              <a:buFont typeface="Century Gothic"/>
              <a:buNone/>
              <a:defRPr/>
            </a:lvl5pPr>
            <a:lvl6pPr indent="-320039" lvl="5" marL="2743200" algn="l">
              <a:lnSpc>
                <a:spcPct val="100000"/>
              </a:lnSpc>
              <a:spcBef>
                <a:spcPts val="600"/>
              </a:spcBef>
              <a:spcAft>
                <a:spcPts val="0"/>
              </a:spcAft>
              <a:buSzPts val="1440"/>
              <a:buChar char="▶"/>
              <a:defRPr/>
            </a:lvl6pPr>
            <a:lvl7pPr indent="-320039" lvl="6" marL="3200400" algn="l">
              <a:lnSpc>
                <a:spcPct val="100000"/>
              </a:lnSpc>
              <a:spcBef>
                <a:spcPts val="600"/>
              </a:spcBef>
              <a:spcAft>
                <a:spcPts val="0"/>
              </a:spcAft>
              <a:buSzPts val="1440"/>
              <a:buChar char="▶"/>
              <a:defRPr/>
            </a:lvl7pPr>
            <a:lvl8pPr indent="-320040" lvl="7" marL="3657600" algn="l">
              <a:lnSpc>
                <a:spcPct val="100000"/>
              </a:lnSpc>
              <a:spcBef>
                <a:spcPts val="600"/>
              </a:spcBef>
              <a:spcAft>
                <a:spcPts val="0"/>
              </a:spcAft>
              <a:buSzPts val="1440"/>
              <a:buChar char="▶"/>
              <a:defRPr/>
            </a:lvl8pPr>
            <a:lvl9pPr indent="-320040" lvl="8" marL="4114800" algn="l">
              <a:lnSpc>
                <a:spcPct val="100000"/>
              </a:lnSpc>
              <a:spcBef>
                <a:spcPts val="600"/>
              </a:spcBef>
              <a:spcAft>
                <a:spcPts val="600"/>
              </a:spcAft>
              <a:buSzPts val="1440"/>
              <a:buChar char="▶"/>
              <a:defRPr/>
            </a:lvl9pPr>
          </a:lstStyle>
          <a:p/>
        </p:txBody>
      </p:sp>
      <p:sp>
        <p:nvSpPr>
          <p:cNvPr id="83" name="Google Shape;83;p24"/>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24"/>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24"/>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86" name="Shape 86"/>
        <p:cNvGrpSpPr/>
        <p:nvPr/>
      </p:nvGrpSpPr>
      <p:grpSpPr>
        <a:xfrm>
          <a:off x="0" y="0"/>
          <a:ext cx="0" cy="0"/>
          <a:chOff x="0" y="0"/>
          <a:chExt cx="0" cy="0"/>
        </a:xfrm>
      </p:grpSpPr>
      <p:sp>
        <p:nvSpPr>
          <p:cNvPr id="87" name="Google Shape;87;p25"/>
          <p:cNvSpPr txBox="1"/>
          <p:nvPr>
            <p:ph type="title"/>
          </p:nvPr>
        </p:nvSpPr>
        <p:spPr>
          <a:xfrm>
            <a:off x="684213" y="685800"/>
            <a:ext cx="10058400" cy="27432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200"/>
              <a:buFont typeface="Century Gothic"/>
              <a:buNone/>
              <a:defRPr b="0" sz="32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25"/>
          <p:cNvSpPr txBox="1"/>
          <p:nvPr>
            <p:ph idx="1" type="body"/>
          </p:nvPr>
        </p:nvSpPr>
        <p:spPr>
          <a:xfrm>
            <a:off x="684212" y="4114800"/>
            <a:ext cx="8535988" cy="1879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400"/>
              </a:spcBef>
              <a:spcAft>
                <a:spcPts val="0"/>
              </a:spcAft>
              <a:buSzPts val="1600"/>
              <a:buNone/>
              <a:defRPr sz="2000">
                <a:solidFill>
                  <a:srgbClr val="0F486F"/>
                </a:solidFill>
              </a:defRPr>
            </a:lvl1pPr>
            <a:lvl2pPr indent="-228600" lvl="1" marL="914400" algn="l">
              <a:lnSpc>
                <a:spcPct val="100000"/>
              </a:lnSpc>
              <a:spcBef>
                <a:spcPts val="600"/>
              </a:spcBef>
              <a:spcAft>
                <a:spcPts val="0"/>
              </a:spcAft>
              <a:buSzPts val="1440"/>
              <a:buNone/>
              <a:defRPr sz="1800">
                <a:solidFill>
                  <a:schemeClr val="lt1"/>
                </a:solidFill>
              </a:defRPr>
            </a:lvl2pPr>
            <a:lvl3pPr indent="-228600" lvl="2" marL="1371600" algn="l">
              <a:lnSpc>
                <a:spcPct val="100000"/>
              </a:lnSpc>
              <a:spcBef>
                <a:spcPts val="600"/>
              </a:spcBef>
              <a:spcAft>
                <a:spcPts val="0"/>
              </a:spcAft>
              <a:buSzPts val="1280"/>
              <a:buNone/>
              <a:defRPr sz="1600">
                <a:solidFill>
                  <a:schemeClr val="lt1"/>
                </a:solidFill>
              </a:defRPr>
            </a:lvl3pPr>
            <a:lvl4pPr indent="-228600" lvl="3" marL="1828800" algn="l">
              <a:lnSpc>
                <a:spcPct val="100000"/>
              </a:lnSpc>
              <a:spcBef>
                <a:spcPts val="600"/>
              </a:spcBef>
              <a:spcAft>
                <a:spcPts val="0"/>
              </a:spcAft>
              <a:buSzPts val="1120"/>
              <a:buNone/>
              <a:defRPr sz="1400">
                <a:solidFill>
                  <a:schemeClr val="lt1"/>
                </a:solidFill>
              </a:defRPr>
            </a:lvl4pPr>
            <a:lvl5pPr indent="-228600" lvl="4" marL="2286000" algn="l">
              <a:lnSpc>
                <a:spcPct val="100000"/>
              </a:lnSpc>
              <a:spcBef>
                <a:spcPts val="600"/>
              </a:spcBef>
              <a:spcAft>
                <a:spcPts val="0"/>
              </a:spcAft>
              <a:buSzPts val="1120"/>
              <a:buNone/>
              <a:defRPr sz="1400">
                <a:solidFill>
                  <a:schemeClr val="lt1"/>
                </a:solidFill>
              </a:defRPr>
            </a:lvl5pPr>
            <a:lvl6pPr indent="-228600" lvl="5" marL="2743200" algn="l">
              <a:lnSpc>
                <a:spcPct val="100000"/>
              </a:lnSpc>
              <a:spcBef>
                <a:spcPts val="600"/>
              </a:spcBef>
              <a:spcAft>
                <a:spcPts val="0"/>
              </a:spcAft>
              <a:buSzPts val="1120"/>
              <a:buNone/>
              <a:defRPr sz="1400">
                <a:solidFill>
                  <a:schemeClr val="lt1"/>
                </a:solidFill>
              </a:defRPr>
            </a:lvl6pPr>
            <a:lvl7pPr indent="-228600" lvl="6" marL="3200400" algn="l">
              <a:lnSpc>
                <a:spcPct val="100000"/>
              </a:lnSpc>
              <a:spcBef>
                <a:spcPts val="600"/>
              </a:spcBef>
              <a:spcAft>
                <a:spcPts val="0"/>
              </a:spcAft>
              <a:buSzPts val="1120"/>
              <a:buNone/>
              <a:defRPr sz="1400">
                <a:solidFill>
                  <a:schemeClr val="lt1"/>
                </a:solidFill>
              </a:defRPr>
            </a:lvl7pPr>
            <a:lvl8pPr indent="-228600" lvl="7" marL="3657600" algn="l">
              <a:lnSpc>
                <a:spcPct val="100000"/>
              </a:lnSpc>
              <a:spcBef>
                <a:spcPts val="600"/>
              </a:spcBef>
              <a:spcAft>
                <a:spcPts val="0"/>
              </a:spcAft>
              <a:buSzPts val="1120"/>
              <a:buNone/>
              <a:defRPr sz="1400">
                <a:solidFill>
                  <a:schemeClr val="lt1"/>
                </a:solidFill>
              </a:defRPr>
            </a:lvl8pPr>
            <a:lvl9pPr indent="-228600" lvl="8" marL="4114800" algn="l">
              <a:lnSpc>
                <a:spcPct val="100000"/>
              </a:lnSpc>
              <a:spcBef>
                <a:spcPts val="600"/>
              </a:spcBef>
              <a:spcAft>
                <a:spcPts val="600"/>
              </a:spcAft>
              <a:buSzPts val="1120"/>
              <a:buNone/>
              <a:defRPr sz="1400">
                <a:solidFill>
                  <a:schemeClr val="lt1"/>
                </a:solidFill>
              </a:defRPr>
            </a:lvl9pPr>
          </a:lstStyle>
          <a:p/>
        </p:txBody>
      </p:sp>
      <p:sp>
        <p:nvSpPr>
          <p:cNvPr id="89" name="Google Shape;89;p25"/>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25"/>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25"/>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2" name="Shape 92"/>
        <p:cNvGrpSpPr/>
        <p:nvPr/>
      </p:nvGrpSpPr>
      <p:grpSpPr>
        <a:xfrm>
          <a:off x="0" y="0"/>
          <a:ext cx="0" cy="0"/>
          <a:chOff x="0" y="0"/>
          <a:chExt cx="0" cy="0"/>
        </a:xfrm>
      </p:grpSpPr>
      <p:sp>
        <p:nvSpPr>
          <p:cNvPr id="93" name="Google Shape;93;p26"/>
          <p:cNvSpPr txBox="1"/>
          <p:nvPr>
            <p:ph type="title"/>
          </p:nvPr>
        </p:nvSpPr>
        <p:spPr>
          <a:xfrm>
            <a:off x="1141411" y="685800"/>
            <a:ext cx="9144001" cy="27432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200"/>
              <a:buFont typeface="Century Gothic"/>
              <a:buNone/>
              <a:defRPr b="0" sz="320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26"/>
          <p:cNvSpPr txBox="1"/>
          <p:nvPr>
            <p:ph idx="1" type="body"/>
          </p:nvPr>
        </p:nvSpPr>
        <p:spPr>
          <a:xfrm>
            <a:off x="1446212" y="3429000"/>
            <a:ext cx="8534400" cy="381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400"/>
              </a:spcBef>
              <a:spcAft>
                <a:spcPts val="0"/>
              </a:spcAft>
              <a:buSzPts val="1600"/>
              <a:buFont typeface="Century Gothic"/>
              <a:buNone/>
              <a:defRPr/>
            </a:lvl1pPr>
            <a:lvl2pPr indent="-228600" lvl="1" marL="914400" algn="l">
              <a:lnSpc>
                <a:spcPct val="100000"/>
              </a:lnSpc>
              <a:spcBef>
                <a:spcPts val="600"/>
              </a:spcBef>
              <a:spcAft>
                <a:spcPts val="0"/>
              </a:spcAft>
              <a:buSzPts val="1440"/>
              <a:buFont typeface="Century Gothic"/>
              <a:buNone/>
              <a:defRPr/>
            </a:lvl2pPr>
            <a:lvl3pPr indent="-228600" lvl="2" marL="1371600" algn="l">
              <a:lnSpc>
                <a:spcPct val="100000"/>
              </a:lnSpc>
              <a:spcBef>
                <a:spcPts val="600"/>
              </a:spcBef>
              <a:spcAft>
                <a:spcPts val="0"/>
              </a:spcAft>
              <a:buSzPts val="1280"/>
              <a:buFont typeface="Century Gothic"/>
              <a:buNone/>
              <a:defRPr/>
            </a:lvl3pPr>
            <a:lvl4pPr indent="-228600" lvl="3" marL="1828800" algn="l">
              <a:lnSpc>
                <a:spcPct val="100000"/>
              </a:lnSpc>
              <a:spcBef>
                <a:spcPts val="600"/>
              </a:spcBef>
              <a:spcAft>
                <a:spcPts val="0"/>
              </a:spcAft>
              <a:buSzPts val="1120"/>
              <a:buFont typeface="Century Gothic"/>
              <a:buNone/>
              <a:defRPr/>
            </a:lvl4pPr>
            <a:lvl5pPr indent="-228600" lvl="4" marL="2286000" algn="l">
              <a:lnSpc>
                <a:spcPct val="100000"/>
              </a:lnSpc>
              <a:spcBef>
                <a:spcPts val="600"/>
              </a:spcBef>
              <a:spcAft>
                <a:spcPts val="0"/>
              </a:spcAft>
              <a:buSzPts val="1120"/>
              <a:buFont typeface="Century Gothic"/>
              <a:buNone/>
              <a:defRPr/>
            </a:lvl5pPr>
            <a:lvl6pPr indent="-320039" lvl="5" marL="2743200" algn="l">
              <a:lnSpc>
                <a:spcPct val="100000"/>
              </a:lnSpc>
              <a:spcBef>
                <a:spcPts val="600"/>
              </a:spcBef>
              <a:spcAft>
                <a:spcPts val="0"/>
              </a:spcAft>
              <a:buSzPts val="1440"/>
              <a:buChar char="▶"/>
              <a:defRPr/>
            </a:lvl6pPr>
            <a:lvl7pPr indent="-320039" lvl="6" marL="3200400" algn="l">
              <a:lnSpc>
                <a:spcPct val="100000"/>
              </a:lnSpc>
              <a:spcBef>
                <a:spcPts val="600"/>
              </a:spcBef>
              <a:spcAft>
                <a:spcPts val="0"/>
              </a:spcAft>
              <a:buSzPts val="1440"/>
              <a:buChar char="▶"/>
              <a:defRPr/>
            </a:lvl7pPr>
            <a:lvl8pPr indent="-320040" lvl="7" marL="3657600" algn="l">
              <a:lnSpc>
                <a:spcPct val="100000"/>
              </a:lnSpc>
              <a:spcBef>
                <a:spcPts val="600"/>
              </a:spcBef>
              <a:spcAft>
                <a:spcPts val="0"/>
              </a:spcAft>
              <a:buSzPts val="1440"/>
              <a:buChar char="▶"/>
              <a:defRPr/>
            </a:lvl8pPr>
            <a:lvl9pPr indent="-320040" lvl="8" marL="4114800" algn="l">
              <a:lnSpc>
                <a:spcPct val="100000"/>
              </a:lnSpc>
              <a:spcBef>
                <a:spcPts val="600"/>
              </a:spcBef>
              <a:spcAft>
                <a:spcPts val="600"/>
              </a:spcAft>
              <a:buSzPts val="1440"/>
              <a:buChar char="▶"/>
              <a:defRPr/>
            </a:lvl9pPr>
          </a:lstStyle>
          <a:p/>
        </p:txBody>
      </p:sp>
      <p:sp>
        <p:nvSpPr>
          <p:cNvPr id="95" name="Google Shape;95;p26"/>
          <p:cNvSpPr txBox="1"/>
          <p:nvPr>
            <p:ph idx="2" type="body"/>
          </p:nvPr>
        </p:nvSpPr>
        <p:spPr>
          <a:xfrm>
            <a:off x="684213" y="4301067"/>
            <a:ext cx="8534400" cy="1684865"/>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400"/>
              </a:spcBef>
              <a:spcAft>
                <a:spcPts val="0"/>
              </a:spcAft>
              <a:buSzPts val="1600"/>
              <a:buNone/>
              <a:defRPr sz="2000">
                <a:solidFill>
                  <a:srgbClr val="0F486F"/>
                </a:solidFill>
              </a:defRPr>
            </a:lvl1pPr>
            <a:lvl2pPr indent="-228600" lvl="1" marL="914400" algn="l">
              <a:lnSpc>
                <a:spcPct val="100000"/>
              </a:lnSpc>
              <a:spcBef>
                <a:spcPts val="600"/>
              </a:spcBef>
              <a:spcAft>
                <a:spcPts val="0"/>
              </a:spcAft>
              <a:buSzPts val="1440"/>
              <a:buNone/>
              <a:defRPr sz="1800">
                <a:solidFill>
                  <a:schemeClr val="lt1"/>
                </a:solidFill>
              </a:defRPr>
            </a:lvl2pPr>
            <a:lvl3pPr indent="-228600" lvl="2" marL="1371600" algn="l">
              <a:lnSpc>
                <a:spcPct val="100000"/>
              </a:lnSpc>
              <a:spcBef>
                <a:spcPts val="600"/>
              </a:spcBef>
              <a:spcAft>
                <a:spcPts val="0"/>
              </a:spcAft>
              <a:buSzPts val="1280"/>
              <a:buNone/>
              <a:defRPr sz="1600">
                <a:solidFill>
                  <a:schemeClr val="lt1"/>
                </a:solidFill>
              </a:defRPr>
            </a:lvl3pPr>
            <a:lvl4pPr indent="-228600" lvl="3" marL="1828800" algn="l">
              <a:lnSpc>
                <a:spcPct val="100000"/>
              </a:lnSpc>
              <a:spcBef>
                <a:spcPts val="600"/>
              </a:spcBef>
              <a:spcAft>
                <a:spcPts val="0"/>
              </a:spcAft>
              <a:buSzPts val="1120"/>
              <a:buNone/>
              <a:defRPr sz="1400">
                <a:solidFill>
                  <a:schemeClr val="lt1"/>
                </a:solidFill>
              </a:defRPr>
            </a:lvl4pPr>
            <a:lvl5pPr indent="-228600" lvl="4" marL="2286000" algn="l">
              <a:lnSpc>
                <a:spcPct val="100000"/>
              </a:lnSpc>
              <a:spcBef>
                <a:spcPts val="600"/>
              </a:spcBef>
              <a:spcAft>
                <a:spcPts val="0"/>
              </a:spcAft>
              <a:buSzPts val="1120"/>
              <a:buNone/>
              <a:defRPr sz="1400">
                <a:solidFill>
                  <a:schemeClr val="lt1"/>
                </a:solidFill>
              </a:defRPr>
            </a:lvl5pPr>
            <a:lvl6pPr indent="-228600" lvl="5" marL="2743200" algn="l">
              <a:lnSpc>
                <a:spcPct val="100000"/>
              </a:lnSpc>
              <a:spcBef>
                <a:spcPts val="600"/>
              </a:spcBef>
              <a:spcAft>
                <a:spcPts val="0"/>
              </a:spcAft>
              <a:buSzPts val="1120"/>
              <a:buNone/>
              <a:defRPr sz="1400">
                <a:solidFill>
                  <a:schemeClr val="lt1"/>
                </a:solidFill>
              </a:defRPr>
            </a:lvl6pPr>
            <a:lvl7pPr indent="-228600" lvl="6" marL="3200400" algn="l">
              <a:lnSpc>
                <a:spcPct val="100000"/>
              </a:lnSpc>
              <a:spcBef>
                <a:spcPts val="600"/>
              </a:spcBef>
              <a:spcAft>
                <a:spcPts val="0"/>
              </a:spcAft>
              <a:buSzPts val="1120"/>
              <a:buNone/>
              <a:defRPr sz="1400">
                <a:solidFill>
                  <a:schemeClr val="lt1"/>
                </a:solidFill>
              </a:defRPr>
            </a:lvl7pPr>
            <a:lvl8pPr indent="-228600" lvl="7" marL="3657600" algn="l">
              <a:lnSpc>
                <a:spcPct val="100000"/>
              </a:lnSpc>
              <a:spcBef>
                <a:spcPts val="600"/>
              </a:spcBef>
              <a:spcAft>
                <a:spcPts val="0"/>
              </a:spcAft>
              <a:buSzPts val="1120"/>
              <a:buNone/>
              <a:defRPr sz="1400">
                <a:solidFill>
                  <a:schemeClr val="lt1"/>
                </a:solidFill>
              </a:defRPr>
            </a:lvl8pPr>
            <a:lvl9pPr indent="-228600" lvl="8" marL="4114800" algn="l">
              <a:lnSpc>
                <a:spcPct val="100000"/>
              </a:lnSpc>
              <a:spcBef>
                <a:spcPts val="600"/>
              </a:spcBef>
              <a:spcAft>
                <a:spcPts val="600"/>
              </a:spcAft>
              <a:buSzPts val="1120"/>
              <a:buNone/>
              <a:defRPr sz="1400">
                <a:solidFill>
                  <a:schemeClr val="lt1"/>
                </a:solidFill>
              </a:defRPr>
            </a:lvl9pPr>
          </a:lstStyle>
          <a:p/>
        </p:txBody>
      </p:sp>
      <p:sp>
        <p:nvSpPr>
          <p:cNvPr id="96" name="Google Shape;96;p26"/>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26"/>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26"/>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99" name="Google Shape;99;p26"/>
          <p:cNvSpPr txBox="1"/>
          <p:nvPr/>
        </p:nvSpPr>
        <p:spPr>
          <a:xfrm>
            <a:off x="531812" y="812222"/>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US" sz="8000" u="none" cap="none" strike="noStrike">
                <a:solidFill>
                  <a:schemeClr val="lt1"/>
                </a:solidFill>
                <a:latin typeface="Century Gothic"/>
                <a:ea typeface="Century Gothic"/>
                <a:cs typeface="Century Gothic"/>
                <a:sym typeface="Century Gothic"/>
              </a:rPr>
              <a:t>“</a:t>
            </a:r>
            <a:endParaRPr b="0" i="0" sz="1400" u="none" cap="none" strike="noStrike">
              <a:solidFill>
                <a:srgbClr val="000000"/>
              </a:solidFill>
              <a:latin typeface="Arial"/>
              <a:ea typeface="Arial"/>
              <a:cs typeface="Arial"/>
              <a:sym typeface="Arial"/>
            </a:endParaRPr>
          </a:p>
        </p:txBody>
      </p:sp>
      <p:sp>
        <p:nvSpPr>
          <p:cNvPr id="100" name="Google Shape;100;p26"/>
          <p:cNvSpPr txBox="1"/>
          <p:nvPr/>
        </p:nvSpPr>
        <p:spPr>
          <a:xfrm>
            <a:off x="10285412" y="2768601"/>
            <a:ext cx="609600" cy="584776"/>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0"/>
              <a:buFont typeface="Arial"/>
              <a:buNone/>
            </a:pPr>
            <a:r>
              <a:rPr b="0" i="0" lang="en-US" sz="8000" u="none" cap="none" strike="noStrike">
                <a:solidFill>
                  <a:schemeClr val="lt1"/>
                </a:solidFill>
                <a:latin typeface="Century Gothic"/>
                <a:ea typeface="Century Gothic"/>
                <a:cs typeface="Century Gothic"/>
                <a:sym typeface="Century Gothic"/>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1" name="Shape 101"/>
        <p:cNvGrpSpPr/>
        <p:nvPr/>
      </p:nvGrpSpPr>
      <p:grpSpPr>
        <a:xfrm>
          <a:off x="0" y="0"/>
          <a:ext cx="0" cy="0"/>
          <a:chOff x="0" y="0"/>
          <a:chExt cx="0" cy="0"/>
        </a:xfrm>
      </p:grpSpPr>
      <p:sp>
        <p:nvSpPr>
          <p:cNvPr id="102" name="Google Shape;102;p27"/>
          <p:cNvSpPr txBox="1"/>
          <p:nvPr>
            <p:ph type="title"/>
          </p:nvPr>
        </p:nvSpPr>
        <p:spPr>
          <a:xfrm>
            <a:off x="684212" y="3429000"/>
            <a:ext cx="8534400" cy="16974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3200"/>
              <a:buFont typeface="Century Gothic"/>
              <a:buNone/>
              <a:defRPr b="0" sz="32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27"/>
          <p:cNvSpPr txBox="1"/>
          <p:nvPr>
            <p:ph idx="1" type="body"/>
          </p:nvPr>
        </p:nvSpPr>
        <p:spPr>
          <a:xfrm>
            <a:off x="684211" y="5132981"/>
            <a:ext cx="8535990" cy="8604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00"/>
              </a:spcBef>
              <a:spcAft>
                <a:spcPts val="0"/>
              </a:spcAft>
              <a:buSzPts val="1600"/>
              <a:buNone/>
              <a:defRPr sz="2000">
                <a:solidFill>
                  <a:srgbClr val="0F486F"/>
                </a:solidFill>
              </a:defRPr>
            </a:lvl1pPr>
            <a:lvl2pPr indent="-228600" lvl="1" marL="914400" algn="l">
              <a:lnSpc>
                <a:spcPct val="100000"/>
              </a:lnSpc>
              <a:spcBef>
                <a:spcPts val="600"/>
              </a:spcBef>
              <a:spcAft>
                <a:spcPts val="0"/>
              </a:spcAft>
              <a:buSzPts val="1440"/>
              <a:buNone/>
              <a:defRPr sz="1800">
                <a:solidFill>
                  <a:schemeClr val="lt1"/>
                </a:solidFill>
              </a:defRPr>
            </a:lvl2pPr>
            <a:lvl3pPr indent="-228600" lvl="2" marL="1371600" algn="l">
              <a:lnSpc>
                <a:spcPct val="100000"/>
              </a:lnSpc>
              <a:spcBef>
                <a:spcPts val="600"/>
              </a:spcBef>
              <a:spcAft>
                <a:spcPts val="0"/>
              </a:spcAft>
              <a:buSzPts val="1280"/>
              <a:buNone/>
              <a:defRPr sz="1600">
                <a:solidFill>
                  <a:schemeClr val="lt1"/>
                </a:solidFill>
              </a:defRPr>
            </a:lvl3pPr>
            <a:lvl4pPr indent="-228600" lvl="3" marL="1828800" algn="l">
              <a:lnSpc>
                <a:spcPct val="100000"/>
              </a:lnSpc>
              <a:spcBef>
                <a:spcPts val="600"/>
              </a:spcBef>
              <a:spcAft>
                <a:spcPts val="0"/>
              </a:spcAft>
              <a:buSzPts val="1120"/>
              <a:buNone/>
              <a:defRPr sz="1400">
                <a:solidFill>
                  <a:schemeClr val="lt1"/>
                </a:solidFill>
              </a:defRPr>
            </a:lvl4pPr>
            <a:lvl5pPr indent="-228600" lvl="4" marL="2286000" algn="l">
              <a:lnSpc>
                <a:spcPct val="100000"/>
              </a:lnSpc>
              <a:spcBef>
                <a:spcPts val="600"/>
              </a:spcBef>
              <a:spcAft>
                <a:spcPts val="0"/>
              </a:spcAft>
              <a:buSzPts val="1120"/>
              <a:buNone/>
              <a:defRPr sz="1400">
                <a:solidFill>
                  <a:schemeClr val="lt1"/>
                </a:solidFill>
              </a:defRPr>
            </a:lvl5pPr>
            <a:lvl6pPr indent="-228600" lvl="5" marL="2743200" algn="l">
              <a:lnSpc>
                <a:spcPct val="100000"/>
              </a:lnSpc>
              <a:spcBef>
                <a:spcPts val="600"/>
              </a:spcBef>
              <a:spcAft>
                <a:spcPts val="0"/>
              </a:spcAft>
              <a:buSzPts val="1120"/>
              <a:buNone/>
              <a:defRPr sz="1400">
                <a:solidFill>
                  <a:schemeClr val="lt1"/>
                </a:solidFill>
              </a:defRPr>
            </a:lvl6pPr>
            <a:lvl7pPr indent="-228600" lvl="6" marL="3200400" algn="l">
              <a:lnSpc>
                <a:spcPct val="100000"/>
              </a:lnSpc>
              <a:spcBef>
                <a:spcPts val="600"/>
              </a:spcBef>
              <a:spcAft>
                <a:spcPts val="0"/>
              </a:spcAft>
              <a:buSzPts val="1120"/>
              <a:buNone/>
              <a:defRPr sz="1400">
                <a:solidFill>
                  <a:schemeClr val="lt1"/>
                </a:solidFill>
              </a:defRPr>
            </a:lvl7pPr>
            <a:lvl8pPr indent="-228600" lvl="7" marL="3657600" algn="l">
              <a:lnSpc>
                <a:spcPct val="100000"/>
              </a:lnSpc>
              <a:spcBef>
                <a:spcPts val="600"/>
              </a:spcBef>
              <a:spcAft>
                <a:spcPts val="0"/>
              </a:spcAft>
              <a:buSzPts val="1120"/>
              <a:buNone/>
              <a:defRPr sz="1400">
                <a:solidFill>
                  <a:schemeClr val="lt1"/>
                </a:solidFill>
              </a:defRPr>
            </a:lvl8pPr>
            <a:lvl9pPr indent="-228600" lvl="8" marL="4114800" algn="l">
              <a:lnSpc>
                <a:spcPct val="100000"/>
              </a:lnSpc>
              <a:spcBef>
                <a:spcPts val="600"/>
              </a:spcBef>
              <a:spcAft>
                <a:spcPts val="600"/>
              </a:spcAft>
              <a:buSzPts val="1120"/>
              <a:buNone/>
              <a:defRPr sz="1400">
                <a:solidFill>
                  <a:schemeClr val="lt1"/>
                </a:solidFill>
              </a:defRPr>
            </a:lvl9pPr>
          </a:lstStyle>
          <a:p/>
        </p:txBody>
      </p:sp>
      <p:sp>
        <p:nvSpPr>
          <p:cNvPr id="104" name="Google Shape;104;p27"/>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27"/>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27"/>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07" name="Shape 107"/>
        <p:cNvGrpSpPr/>
        <p:nvPr/>
      </p:nvGrpSpPr>
      <p:grpSpPr>
        <a:xfrm>
          <a:off x="0" y="0"/>
          <a:ext cx="0" cy="0"/>
          <a:chOff x="0" y="0"/>
          <a:chExt cx="0" cy="0"/>
        </a:xfrm>
      </p:grpSpPr>
      <p:sp>
        <p:nvSpPr>
          <p:cNvPr id="108" name="Google Shape;108;p28"/>
          <p:cNvSpPr txBox="1"/>
          <p:nvPr>
            <p:ph type="title"/>
          </p:nvPr>
        </p:nvSpPr>
        <p:spPr>
          <a:xfrm>
            <a:off x="1141413" y="685800"/>
            <a:ext cx="9144000" cy="27432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200"/>
              <a:buFont typeface="Century Gothic"/>
              <a:buNone/>
              <a:defRPr b="0" sz="320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28"/>
          <p:cNvSpPr txBox="1"/>
          <p:nvPr>
            <p:ph idx="1" type="body"/>
          </p:nvPr>
        </p:nvSpPr>
        <p:spPr>
          <a:xfrm>
            <a:off x="684212" y="3928534"/>
            <a:ext cx="8534401" cy="1049866"/>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SzPts val="1920"/>
              <a:buNone/>
              <a:defRPr b="0" sz="2400" cap="none">
                <a:solidFill>
                  <a:schemeClr val="lt1"/>
                </a:solidFill>
              </a:defRPr>
            </a:lvl1pPr>
            <a:lvl2pPr indent="-320040" lvl="1" marL="914400" algn="l">
              <a:lnSpc>
                <a:spcPct val="100000"/>
              </a:lnSpc>
              <a:spcBef>
                <a:spcPts val="600"/>
              </a:spcBef>
              <a:spcAft>
                <a:spcPts val="0"/>
              </a:spcAft>
              <a:buSzPts val="1440"/>
              <a:buChar char="▶"/>
              <a:defRPr/>
            </a:lvl2pPr>
            <a:lvl3pPr indent="-320039" lvl="2" marL="1371600" algn="l">
              <a:lnSpc>
                <a:spcPct val="100000"/>
              </a:lnSpc>
              <a:spcBef>
                <a:spcPts val="600"/>
              </a:spcBef>
              <a:spcAft>
                <a:spcPts val="0"/>
              </a:spcAft>
              <a:buSzPts val="1440"/>
              <a:buChar char="▶"/>
              <a:defRPr/>
            </a:lvl3pPr>
            <a:lvl4pPr indent="-320039" lvl="3" marL="1828800" algn="l">
              <a:lnSpc>
                <a:spcPct val="100000"/>
              </a:lnSpc>
              <a:spcBef>
                <a:spcPts val="600"/>
              </a:spcBef>
              <a:spcAft>
                <a:spcPts val="0"/>
              </a:spcAft>
              <a:buSzPts val="1440"/>
              <a:buChar char="▶"/>
              <a:defRPr/>
            </a:lvl4pPr>
            <a:lvl5pPr indent="-320039" lvl="4" marL="2286000" algn="l">
              <a:lnSpc>
                <a:spcPct val="100000"/>
              </a:lnSpc>
              <a:spcBef>
                <a:spcPts val="600"/>
              </a:spcBef>
              <a:spcAft>
                <a:spcPts val="0"/>
              </a:spcAft>
              <a:buSzPts val="1440"/>
              <a:buChar char="▶"/>
              <a:defRPr/>
            </a:lvl5pPr>
            <a:lvl6pPr indent="-320039" lvl="5" marL="2743200" algn="l">
              <a:lnSpc>
                <a:spcPct val="100000"/>
              </a:lnSpc>
              <a:spcBef>
                <a:spcPts val="600"/>
              </a:spcBef>
              <a:spcAft>
                <a:spcPts val="0"/>
              </a:spcAft>
              <a:buSzPts val="1440"/>
              <a:buChar char="▶"/>
              <a:defRPr/>
            </a:lvl6pPr>
            <a:lvl7pPr indent="-320039" lvl="6" marL="3200400" algn="l">
              <a:lnSpc>
                <a:spcPct val="100000"/>
              </a:lnSpc>
              <a:spcBef>
                <a:spcPts val="600"/>
              </a:spcBef>
              <a:spcAft>
                <a:spcPts val="0"/>
              </a:spcAft>
              <a:buSzPts val="1440"/>
              <a:buChar char="▶"/>
              <a:defRPr/>
            </a:lvl7pPr>
            <a:lvl8pPr indent="-320040" lvl="7" marL="3657600" algn="l">
              <a:lnSpc>
                <a:spcPct val="100000"/>
              </a:lnSpc>
              <a:spcBef>
                <a:spcPts val="600"/>
              </a:spcBef>
              <a:spcAft>
                <a:spcPts val="0"/>
              </a:spcAft>
              <a:buSzPts val="1440"/>
              <a:buChar char="▶"/>
              <a:defRPr/>
            </a:lvl8pPr>
            <a:lvl9pPr indent="-320040" lvl="8" marL="4114800" algn="l">
              <a:lnSpc>
                <a:spcPct val="100000"/>
              </a:lnSpc>
              <a:spcBef>
                <a:spcPts val="600"/>
              </a:spcBef>
              <a:spcAft>
                <a:spcPts val="600"/>
              </a:spcAft>
              <a:buSzPts val="1440"/>
              <a:buChar char="▶"/>
              <a:defRPr/>
            </a:lvl9pPr>
          </a:lstStyle>
          <a:p/>
        </p:txBody>
      </p:sp>
      <p:sp>
        <p:nvSpPr>
          <p:cNvPr id="110" name="Google Shape;110;p28"/>
          <p:cNvSpPr txBox="1"/>
          <p:nvPr>
            <p:ph idx="2" type="body"/>
          </p:nvPr>
        </p:nvSpPr>
        <p:spPr>
          <a:xfrm>
            <a:off x="684211" y="4978400"/>
            <a:ext cx="8534401" cy="10160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SzPts val="1440"/>
              <a:buNone/>
              <a:defRPr sz="1800">
                <a:solidFill>
                  <a:srgbClr val="0F486F"/>
                </a:solidFill>
              </a:defRPr>
            </a:lvl1pPr>
            <a:lvl2pPr indent="-228600" lvl="1" marL="914400" algn="l">
              <a:lnSpc>
                <a:spcPct val="100000"/>
              </a:lnSpc>
              <a:spcBef>
                <a:spcPts val="600"/>
              </a:spcBef>
              <a:spcAft>
                <a:spcPts val="0"/>
              </a:spcAft>
              <a:buSzPts val="1440"/>
              <a:buNone/>
              <a:defRPr sz="1800">
                <a:solidFill>
                  <a:schemeClr val="lt1"/>
                </a:solidFill>
              </a:defRPr>
            </a:lvl2pPr>
            <a:lvl3pPr indent="-228600" lvl="2" marL="1371600" algn="l">
              <a:lnSpc>
                <a:spcPct val="100000"/>
              </a:lnSpc>
              <a:spcBef>
                <a:spcPts val="600"/>
              </a:spcBef>
              <a:spcAft>
                <a:spcPts val="0"/>
              </a:spcAft>
              <a:buSzPts val="1280"/>
              <a:buNone/>
              <a:defRPr sz="1600">
                <a:solidFill>
                  <a:schemeClr val="lt1"/>
                </a:solidFill>
              </a:defRPr>
            </a:lvl3pPr>
            <a:lvl4pPr indent="-228600" lvl="3" marL="1828800" algn="l">
              <a:lnSpc>
                <a:spcPct val="100000"/>
              </a:lnSpc>
              <a:spcBef>
                <a:spcPts val="600"/>
              </a:spcBef>
              <a:spcAft>
                <a:spcPts val="0"/>
              </a:spcAft>
              <a:buSzPts val="1120"/>
              <a:buNone/>
              <a:defRPr sz="1400">
                <a:solidFill>
                  <a:schemeClr val="lt1"/>
                </a:solidFill>
              </a:defRPr>
            </a:lvl4pPr>
            <a:lvl5pPr indent="-228600" lvl="4" marL="2286000" algn="l">
              <a:lnSpc>
                <a:spcPct val="100000"/>
              </a:lnSpc>
              <a:spcBef>
                <a:spcPts val="600"/>
              </a:spcBef>
              <a:spcAft>
                <a:spcPts val="0"/>
              </a:spcAft>
              <a:buSzPts val="1120"/>
              <a:buNone/>
              <a:defRPr sz="1400">
                <a:solidFill>
                  <a:schemeClr val="lt1"/>
                </a:solidFill>
              </a:defRPr>
            </a:lvl5pPr>
            <a:lvl6pPr indent="-228600" lvl="5" marL="2743200" algn="l">
              <a:lnSpc>
                <a:spcPct val="100000"/>
              </a:lnSpc>
              <a:spcBef>
                <a:spcPts val="600"/>
              </a:spcBef>
              <a:spcAft>
                <a:spcPts val="0"/>
              </a:spcAft>
              <a:buSzPts val="1120"/>
              <a:buNone/>
              <a:defRPr sz="1400">
                <a:solidFill>
                  <a:schemeClr val="lt1"/>
                </a:solidFill>
              </a:defRPr>
            </a:lvl6pPr>
            <a:lvl7pPr indent="-228600" lvl="6" marL="3200400" algn="l">
              <a:lnSpc>
                <a:spcPct val="100000"/>
              </a:lnSpc>
              <a:spcBef>
                <a:spcPts val="600"/>
              </a:spcBef>
              <a:spcAft>
                <a:spcPts val="0"/>
              </a:spcAft>
              <a:buSzPts val="1120"/>
              <a:buNone/>
              <a:defRPr sz="1400">
                <a:solidFill>
                  <a:schemeClr val="lt1"/>
                </a:solidFill>
              </a:defRPr>
            </a:lvl7pPr>
            <a:lvl8pPr indent="-228600" lvl="7" marL="3657600" algn="l">
              <a:lnSpc>
                <a:spcPct val="100000"/>
              </a:lnSpc>
              <a:spcBef>
                <a:spcPts val="600"/>
              </a:spcBef>
              <a:spcAft>
                <a:spcPts val="0"/>
              </a:spcAft>
              <a:buSzPts val="1120"/>
              <a:buNone/>
              <a:defRPr sz="1400">
                <a:solidFill>
                  <a:schemeClr val="lt1"/>
                </a:solidFill>
              </a:defRPr>
            </a:lvl8pPr>
            <a:lvl9pPr indent="-228600" lvl="8" marL="4114800" algn="l">
              <a:lnSpc>
                <a:spcPct val="100000"/>
              </a:lnSpc>
              <a:spcBef>
                <a:spcPts val="600"/>
              </a:spcBef>
              <a:spcAft>
                <a:spcPts val="600"/>
              </a:spcAft>
              <a:buSzPts val="1120"/>
              <a:buNone/>
              <a:defRPr sz="1400">
                <a:solidFill>
                  <a:schemeClr val="lt1"/>
                </a:solidFill>
              </a:defRPr>
            </a:lvl9pPr>
          </a:lstStyle>
          <a:p/>
        </p:txBody>
      </p:sp>
      <p:sp>
        <p:nvSpPr>
          <p:cNvPr id="111" name="Google Shape;111;p28"/>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28"/>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28"/>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14" name="Google Shape;114;p28"/>
          <p:cNvSpPr txBox="1"/>
          <p:nvPr/>
        </p:nvSpPr>
        <p:spPr>
          <a:xfrm>
            <a:off x="531812" y="812222"/>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US" sz="8000" u="none" cap="none" strike="noStrike">
                <a:solidFill>
                  <a:schemeClr val="lt1"/>
                </a:solidFill>
                <a:latin typeface="Century Gothic"/>
                <a:ea typeface="Century Gothic"/>
                <a:cs typeface="Century Gothic"/>
                <a:sym typeface="Century Gothic"/>
              </a:rPr>
              <a:t>“</a:t>
            </a:r>
            <a:endParaRPr b="0" i="0" sz="1400" u="none" cap="none" strike="noStrike">
              <a:solidFill>
                <a:srgbClr val="000000"/>
              </a:solidFill>
              <a:latin typeface="Arial"/>
              <a:ea typeface="Arial"/>
              <a:cs typeface="Arial"/>
              <a:sym typeface="Arial"/>
            </a:endParaRPr>
          </a:p>
        </p:txBody>
      </p:sp>
      <p:sp>
        <p:nvSpPr>
          <p:cNvPr id="115" name="Google Shape;115;p28"/>
          <p:cNvSpPr txBox="1"/>
          <p:nvPr/>
        </p:nvSpPr>
        <p:spPr>
          <a:xfrm>
            <a:off x="10285412" y="2768601"/>
            <a:ext cx="609600" cy="584776"/>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0"/>
              <a:buFont typeface="Arial"/>
              <a:buNone/>
            </a:pPr>
            <a:r>
              <a:rPr b="0" i="0" lang="en-US" sz="8000" u="none" cap="none" strike="noStrike">
                <a:solidFill>
                  <a:schemeClr val="lt1"/>
                </a:solidFill>
                <a:latin typeface="Century Gothic"/>
                <a:ea typeface="Century Gothic"/>
                <a:cs typeface="Century Gothic"/>
                <a:sym typeface="Century Gothic"/>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16" name="Shape 116"/>
        <p:cNvGrpSpPr/>
        <p:nvPr/>
      </p:nvGrpSpPr>
      <p:grpSpPr>
        <a:xfrm>
          <a:off x="0" y="0"/>
          <a:ext cx="0" cy="0"/>
          <a:chOff x="0" y="0"/>
          <a:chExt cx="0" cy="0"/>
        </a:xfrm>
      </p:grpSpPr>
      <p:sp>
        <p:nvSpPr>
          <p:cNvPr id="117" name="Google Shape;117;p29"/>
          <p:cNvSpPr txBox="1"/>
          <p:nvPr>
            <p:ph type="title"/>
          </p:nvPr>
        </p:nvSpPr>
        <p:spPr>
          <a:xfrm>
            <a:off x="684213" y="685800"/>
            <a:ext cx="10058400" cy="27432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600"/>
              <a:buFont typeface="Century Gothic"/>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p29"/>
          <p:cNvSpPr txBox="1"/>
          <p:nvPr>
            <p:ph idx="1" type="body"/>
          </p:nvPr>
        </p:nvSpPr>
        <p:spPr>
          <a:xfrm>
            <a:off x="684212" y="3928534"/>
            <a:ext cx="8534400" cy="8382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SzPts val="1920"/>
              <a:buNone/>
              <a:defRPr b="0" sz="2400" cap="none">
                <a:solidFill>
                  <a:schemeClr val="lt1"/>
                </a:solidFill>
              </a:defRPr>
            </a:lvl1pPr>
            <a:lvl2pPr indent="-320040" lvl="1" marL="914400" algn="l">
              <a:lnSpc>
                <a:spcPct val="100000"/>
              </a:lnSpc>
              <a:spcBef>
                <a:spcPts val="600"/>
              </a:spcBef>
              <a:spcAft>
                <a:spcPts val="0"/>
              </a:spcAft>
              <a:buSzPts val="1440"/>
              <a:buChar char="▶"/>
              <a:defRPr/>
            </a:lvl2pPr>
            <a:lvl3pPr indent="-320039" lvl="2" marL="1371600" algn="l">
              <a:lnSpc>
                <a:spcPct val="100000"/>
              </a:lnSpc>
              <a:spcBef>
                <a:spcPts val="600"/>
              </a:spcBef>
              <a:spcAft>
                <a:spcPts val="0"/>
              </a:spcAft>
              <a:buSzPts val="1440"/>
              <a:buChar char="▶"/>
              <a:defRPr/>
            </a:lvl3pPr>
            <a:lvl4pPr indent="-320039" lvl="3" marL="1828800" algn="l">
              <a:lnSpc>
                <a:spcPct val="100000"/>
              </a:lnSpc>
              <a:spcBef>
                <a:spcPts val="600"/>
              </a:spcBef>
              <a:spcAft>
                <a:spcPts val="0"/>
              </a:spcAft>
              <a:buSzPts val="1440"/>
              <a:buChar char="▶"/>
              <a:defRPr/>
            </a:lvl4pPr>
            <a:lvl5pPr indent="-320039" lvl="4" marL="2286000" algn="l">
              <a:lnSpc>
                <a:spcPct val="100000"/>
              </a:lnSpc>
              <a:spcBef>
                <a:spcPts val="600"/>
              </a:spcBef>
              <a:spcAft>
                <a:spcPts val="0"/>
              </a:spcAft>
              <a:buSzPts val="1440"/>
              <a:buChar char="▶"/>
              <a:defRPr/>
            </a:lvl5pPr>
            <a:lvl6pPr indent="-320039" lvl="5" marL="2743200" algn="l">
              <a:lnSpc>
                <a:spcPct val="100000"/>
              </a:lnSpc>
              <a:spcBef>
                <a:spcPts val="600"/>
              </a:spcBef>
              <a:spcAft>
                <a:spcPts val="0"/>
              </a:spcAft>
              <a:buSzPts val="1440"/>
              <a:buChar char="▶"/>
              <a:defRPr/>
            </a:lvl6pPr>
            <a:lvl7pPr indent="-320039" lvl="6" marL="3200400" algn="l">
              <a:lnSpc>
                <a:spcPct val="100000"/>
              </a:lnSpc>
              <a:spcBef>
                <a:spcPts val="600"/>
              </a:spcBef>
              <a:spcAft>
                <a:spcPts val="0"/>
              </a:spcAft>
              <a:buSzPts val="1440"/>
              <a:buChar char="▶"/>
              <a:defRPr/>
            </a:lvl7pPr>
            <a:lvl8pPr indent="-320040" lvl="7" marL="3657600" algn="l">
              <a:lnSpc>
                <a:spcPct val="100000"/>
              </a:lnSpc>
              <a:spcBef>
                <a:spcPts val="600"/>
              </a:spcBef>
              <a:spcAft>
                <a:spcPts val="0"/>
              </a:spcAft>
              <a:buSzPts val="1440"/>
              <a:buChar char="▶"/>
              <a:defRPr/>
            </a:lvl8pPr>
            <a:lvl9pPr indent="-320040" lvl="8" marL="4114800" algn="l">
              <a:lnSpc>
                <a:spcPct val="100000"/>
              </a:lnSpc>
              <a:spcBef>
                <a:spcPts val="600"/>
              </a:spcBef>
              <a:spcAft>
                <a:spcPts val="600"/>
              </a:spcAft>
              <a:buSzPts val="1440"/>
              <a:buChar char="▶"/>
              <a:defRPr/>
            </a:lvl9pPr>
          </a:lstStyle>
          <a:p/>
        </p:txBody>
      </p:sp>
      <p:sp>
        <p:nvSpPr>
          <p:cNvPr id="119" name="Google Shape;119;p29"/>
          <p:cNvSpPr txBox="1"/>
          <p:nvPr>
            <p:ph idx="2" type="body"/>
          </p:nvPr>
        </p:nvSpPr>
        <p:spPr>
          <a:xfrm>
            <a:off x="684211" y="4766732"/>
            <a:ext cx="8534401" cy="122766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SzPts val="1440"/>
              <a:buNone/>
              <a:defRPr sz="1800">
                <a:solidFill>
                  <a:srgbClr val="0F486F"/>
                </a:solidFill>
              </a:defRPr>
            </a:lvl1pPr>
            <a:lvl2pPr indent="-228600" lvl="1" marL="914400" algn="l">
              <a:lnSpc>
                <a:spcPct val="100000"/>
              </a:lnSpc>
              <a:spcBef>
                <a:spcPts val="600"/>
              </a:spcBef>
              <a:spcAft>
                <a:spcPts val="0"/>
              </a:spcAft>
              <a:buSzPts val="1440"/>
              <a:buNone/>
              <a:defRPr sz="1800">
                <a:solidFill>
                  <a:schemeClr val="lt1"/>
                </a:solidFill>
              </a:defRPr>
            </a:lvl2pPr>
            <a:lvl3pPr indent="-228600" lvl="2" marL="1371600" algn="l">
              <a:lnSpc>
                <a:spcPct val="100000"/>
              </a:lnSpc>
              <a:spcBef>
                <a:spcPts val="600"/>
              </a:spcBef>
              <a:spcAft>
                <a:spcPts val="0"/>
              </a:spcAft>
              <a:buSzPts val="1280"/>
              <a:buNone/>
              <a:defRPr sz="1600">
                <a:solidFill>
                  <a:schemeClr val="lt1"/>
                </a:solidFill>
              </a:defRPr>
            </a:lvl3pPr>
            <a:lvl4pPr indent="-228600" lvl="3" marL="1828800" algn="l">
              <a:lnSpc>
                <a:spcPct val="100000"/>
              </a:lnSpc>
              <a:spcBef>
                <a:spcPts val="600"/>
              </a:spcBef>
              <a:spcAft>
                <a:spcPts val="0"/>
              </a:spcAft>
              <a:buSzPts val="1120"/>
              <a:buNone/>
              <a:defRPr sz="1400">
                <a:solidFill>
                  <a:schemeClr val="lt1"/>
                </a:solidFill>
              </a:defRPr>
            </a:lvl4pPr>
            <a:lvl5pPr indent="-228600" lvl="4" marL="2286000" algn="l">
              <a:lnSpc>
                <a:spcPct val="100000"/>
              </a:lnSpc>
              <a:spcBef>
                <a:spcPts val="600"/>
              </a:spcBef>
              <a:spcAft>
                <a:spcPts val="0"/>
              </a:spcAft>
              <a:buSzPts val="1120"/>
              <a:buNone/>
              <a:defRPr sz="1400">
                <a:solidFill>
                  <a:schemeClr val="lt1"/>
                </a:solidFill>
              </a:defRPr>
            </a:lvl5pPr>
            <a:lvl6pPr indent="-228600" lvl="5" marL="2743200" algn="l">
              <a:lnSpc>
                <a:spcPct val="100000"/>
              </a:lnSpc>
              <a:spcBef>
                <a:spcPts val="600"/>
              </a:spcBef>
              <a:spcAft>
                <a:spcPts val="0"/>
              </a:spcAft>
              <a:buSzPts val="1120"/>
              <a:buNone/>
              <a:defRPr sz="1400">
                <a:solidFill>
                  <a:schemeClr val="lt1"/>
                </a:solidFill>
              </a:defRPr>
            </a:lvl6pPr>
            <a:lvl7pPr indent="-228600" lvl="6" marL="3200400" algn="l">
              <a:lnSpc>
                <a:spcPct val="100000"/>
              </a:lnSpc>
              <a:spcBef>
                <a:spcPts val="600"/>
              </a:spcBef>
              <a:spcAft>
                <a:spcPts val="0"/>
              </a:spcAft>
              <a:buSzPts val="1120"/>
              <a:buNone/>
              <a:defRPr sz="1400">
                <a:solidFill>
                  <a:schemeClr val="lt1"/>
                </a:solidFill>
              </a:defRPr>
            </a:lvl7pPr>
            <a:lvl8pPr indent="-228600" lvl="7" marL="3657600" algn="l">
              <a:lnSpc>
                <a:spcPct val="100000"/>
              </a:lnSpc>
              <a:spcBef>
                <a:spcPts val="600"/>
              </a:spcBef>
              <a:spcAft>
                <a:spcPts val="0"/>
              </a:spcAft>
              <a:buSzPts val="1120"/>
              <a:buNone/>
              <a:defRPr sz="1400">
                <a:solidFill>
                  <a:schemeClr val="lt1"/>
                </a:solidFill>
              </a:defRPr>
            </a:lvl8pPr>
            <a:lvl9pPr indent="-228600" lvl="8" marL="4114800" algn="l">
              <a:lnSpc>
                <a:spcPct val="100000"/>
              </a:lnSpc>
              <a:spcBef>
                <a:spcPts val="600"/>
              </a:spcBef>
              <a:spcAft>
                <a:spcPts val="600"/>
              </a:spcAft>
              <a:buSzPts val="1120"/>
              <a:buNone/>
              <a:defRPr sz="1400">
                <a:solidFill>
                  <a:schemeClr val="lt1"/>
                </a:solidFill>
              </a:defRPr>
            </a:lvl9pPr>
          </a:lstStyle>
          <a:p/>
        </p:txBody>
      </p:sp>
      <p:sp>
        <p:nvSpPr>
          <p:cNvPr id="120" name="Google Shape;120;p29"/>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29"/>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29"/>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3" name="Shape 123"/>
        <p:cNvGrpSpPr/>
        <p:nvPr/>
      </p:nvGrpSpPr>
      <p:grpSpPr>
        <a:xfrm>
          <a:off x="0" y="0"/>
          <a:ext cx="0" cy="0"/>
          <a:chOff x="0" y="0"/>
          <a:chExt cx="0" cy="0"/>
        </a:xfrm>
      </p:grpSpPr>
      <p:sp>
        <p:nvSpPr>
          <p:cNvPr id="124" name="Google Shape;124;p30"/>
          <p:cNvSpPr txBox="1"/>
          <p:nvPr>
            <p:ph type="title"/>
          </p:nvPr>
        </p:nvSpPr>
        <p:spPr>
          <a:xfrm>
            <a:off x="684212" y="4487332"/>
            <a:ext cx="8534400" cy="1507067"/>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6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30"/>
          <p:cNvSpPr txBox="1"/>
          <p:nvPr>
            <p:ph idx="1" type="body"/>
          </p:nvPr>
        </p:nvSpPr>
        <p:spPr>
          <a:xfrm rot="5400000">
            <a:off x="3143778" y="-1773767"/>
            <a:ext cx="3615267" cy="8534400"/>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360"/>
              </a:spcBef>
              <a:spcAft>
                <a:spcPts val="0"/>
              </a:spcAft>
              <a:buSzPts val="1440"/>
              <a:buChar char="▶"/>
              <a:defRPr/>
            </a:lvl1pPr>
            <a:lvl2pPr indent="-320040" lvl="1" marL="914400" algn="l">
              <a:lnSpc>
                <a:spcPct val="100000"/>
              </a:lnSpc>
              <a:spcBef>
                <a:spcPts val="600"/>
              </a:spcBef>
              <a:spcAft>
                <a:spcPts val="0"/>
              </a:spcAft>
              <a:buSzPts val="1440"/>
              <a:buChar char="▶"/>
              <a:defRPr/>
            </a:lvl2pPr>
            <a:lvl3pPr indent="-320039" lvl="2" marL="1371600" algn="l">
              <a:lnSpc>
                <a:spcPct val="100000"/>
              </a:lnSpc>
              <a:spcBef>
                <a:spcPts val="600"/>
              </a:spcBef>
              <a:spcAft>
                <a:spcPts val="0"/>
              </a:spcAft>
              <a:buSzPts val="1440"/>
              <a:buChar char="▶"/>
              <a:defRPr/>
            </a:lvl3pPr>
            <a:lvl4pPr indent="-320039" lvl="3" marL="1828800" algn="l">
              <a:lnSpc>
                <a:spcPct val="100000"/>
              </a:lnSpc>
              <a:spcBef>
                <a:spcPts val="600"/>
              </a:spcBef>
              <a:spcAft>
                <a:spcPts val="0"/>
              </a:spcAft>
              <a:buSzPts val="1440"/>
              <a:buChar char="▶"/>
              <a:defRPr/>
            </a:lvl4pPr>
            <a:lvl5pPr indent="-320039" lvl="4" marL="2286000" algn="l">
              <a:lnSpc>
                <a:spcPct val="100000"/>
              </a:lnSpc>
              <a:spcBef>
                <a:spcPts val="600"/>
              </a:spcBef>
              <a:spcAft>
                <a:spcPts val="0"/>
              </a:spcAft>
              <a:buSzPts val="1440"/>
              <a:buChar char="▶"/>
              <a:defRPr/>
            </a:lvl5pPr>
            <a:lvl6pPr indent="-320039" lvl="5" marL="2743200" algn="l">
              <a:lnSpc>
                <a:spcPct val="100000"/>
              </a:lnSpc>
              <a:spcBef>
                <a:spcPts val="600"/>
              </a:spcBef>
              <a:spcAft>
                <a:spcPts val="0"/>
              </a:spcAft>
              <a:buSzPts val="1440"/>
              <a:buChar char="▶"/>
              <a:defRPr/>
            </a:lvl6pPr>
            <a:lvl7pPr indent="-320039" lvl="6" marL="3200400" algn="l">
              <a:lnSpc>
                <a:spcPct val="100000"/>
              </a:lnSpc>
              <a:spcBef>
                <a:spcPts val="600"/>
              </a:spcBef>
              <a:spcAft>
                <a:spcPts val="0"/>
              </a:spcAft>
              <a:buSzPts val="1440"/>
              <a:buChar char="▶"/>
              <a:defRPr/>
            </a:lvl7pPr>
            <a:lvl8pPr indent="-320040" lvl="7" marL="3657600" algn="l">
              <a:lnSpc>
                <a:spcPct val="100000"/>
              </a:lnSpc>
              <a:spcBef>
                <a:spcPts val="600"/>
              </a:spcBef>
              <a:spcAft>
                <a:spcPts val="0"/>
              </a:spcAft>
              <a:buSzPts val="1440"/>
              <a:buChar char="▶"/>
              <a:defRPr/>
            </a:lvl8pPr>
            <a:lvl9pPr indent="-320040" lvl="8" marL="4114800" algn="l">
              <a:lnSpc>
                <a:spcPct val="100000"/>
              </a:lnSpc>
              <a:spcBef>
                <a:spcPts val="600"/>
              </a:spcBef>
              <a:spcAft>
                <a:spcPts val="600"/>
              </a:spcAft>
              <a:buSzPts val="1440"/>
              <a:buChar char="▶"/>
              <a:defRPr/>
            </a:lvl9pPr>
          </a:lstStyle>
          <a:p/>
        </p:txBody>
      </p:sp>
      <p:sp>
        <p:nvSpPr>
          <p:cNvPr id="126" name="Google Shape;126;p30"/>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p30"/>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p30"/>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9" name="Shape 129"/>
        <p:cNvGrpSpPr/>
        <p:nvPr/>
      </p:nvGrpSpPr>
      <p:grpSpPr>
        <a:xfrm>
          <a:off x="0" y="0"/>
          <a:ext cx="0" cy="0"/>
          <a:chOff x="0" y="0"/>
          <a:chExt cx="0" cy="0"/>
        </a:xfrm>
      </p:grpSpPr>
      <p:sp>
        <p:nvSpPr>
          <p:cNvPr id="130" name="Google Shape;130;p31"/>
          <p:cNvSpPr txBox="1"/>
          <p:nvPr>
            <p:ph type="title"/>
          </p:nvPr>
        </p:nvSpPr>
        <p:spPr>
          <a:xfrm rot="5400000">
            <a:off x="7427912" y="1943100"/>
            <a:ext cx="4572000" cy="20574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31"/>
          <p:cNvSpPr txBox="1"/>
          <p:nvPr>
            <p:ph idx="1" type="body"/>
          </p:nvPr>
        </p:nvSpPr>
        <p:spPr>
          <a:xfrm rot="5400000">
            <a:off x="1943100" y="-571500"/>
            <a:ext cx="5308600" cy="7823200"/>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360"/>
              </a:spcBef>
              <a:spcAft>
                <a:spcPts val="0"/>
              </a:spcAft>
              <a:buSzPts val="1440"/>
              <a:buChar char="▶"/>
              <a:defRPr/>
            </a:lvl1pPr>
            <a:lvl2pPr indent="-320040" lvl="1" marL="914400" algn="l">
              <a:lnSpc>
                <a:spcPct val="100000"/>
              </a:lnSpc>
              <a:spcBef>
                <a:spcPts val="600"/>
              </a:spcBef>
              <a:spcAft>
                <a:spcPts val="0"/>
              </a:spcAft>
              <a:buSzPts val="1440"/>
              <a:buChar char="▶"/>
              <a:defRPr/>
            </a:lvl2pPr>
            <a:lvl3pPr indent="-320039" lvl="2" marL="1371600" algn="l">
              <a:lnSpc>
                <a:spcPct val="100000"/>
              </a:lnSpc>
              <a:spcBef>
                <a:spcPts val="600"/>
              </a:spcBef>
              <a:spcAft>
                <a:spcPts val="0"/>
              </a:spcAft>
              <a:buSzPts val="1440"/>
              <a:buChar char="▶"/>
              <a:defRPr/>
            </a:lvl3pPr>
            <a:lvl4pPr indent="-320039" lvl="3" marL="1828800" algn="l">
              <a:lnSpc>
                <a:spcPct val="100000"/>
              </a:lnSpc>
              <a:spcBef>
                <a:spcPts val="600"/>
              </a:spcBef>
              <a:spcAft>
                <a:spcPts val="0"/>
              </a:spcAft>
              <a:buSzPts val="1440"/>
              <a:buChar char="▶"/>
              <a:defRPr/>
            </a:lvl4pPr>
            <a:lvl5pPr indent="-320039" lvl="4" marL="2286000" algn="l">
              <a:lnSpc>
                <a:spcPct val="100000"/>
              </a:lnSpc>
              <a:spcBef>
                <a:spcPts val="600"/>
              </a:spcBef>
              <a:spcAft>
                <a:spcPts val="0"/>
              </a:spcAft>
              <a:buSzPts val="1440"/>
              <a:buChar char="▶"/>
              <a:defRPr/>
            </a:lvl5pPr>
            <a:lvl6pPr indent="-320039" lvl="5" marL="2743200" algn="l">
              <a:lnSpc>
                <a:spcPct val="100000"/>
              </a:lnSpc>
              <a:spcBef>
                <a:spcPts val="600"/>
              </a:spcBef>
              <a:spcAft>
                <a:spcPts val="0"/>
              </a:spcAft>
              <a:buSzPts val="1440"/>
              <a:buChar char="▶"/>
              <a:defRPr/>
            </a:lvl6pPr>
            <a:lvl7pPr indent="-320039" lvl="6" marL="3200400" algn="l">
              <a:lnSpc>
                <a:spcPct val="100000"/>
              </a:lnSpc>
              <a:spcBef>
                <a:spcPts val="600"/>
              </a:spcBef>
              <a:spcAft>
                <a:spcPts val="0"/>
              </a:spcAft>
              <a:buSzPts val="1440"/>
              <a:buChar char="▶"/>
              <a:defRPr/>
            </a:lvl7pPr>
            <a:lvl8pPr indent="-320040" lvl="7" marL="3657600" algn="l">
              <a:lnSpc>
                <a:spcPct val="100000"/>
              </a:lnSpc>
              <a:spcBef>
                <a:spcPts val="600"/>
              </a:spcBef>
              <a:spcAft>
                <a:spcPts val="0"/>
              </a:spcAft>
              <a:buSzPts val="1440"/>
              <a:buChar char="▶"/>
              <a:defRPr/>
            </a:lvl8pPr>
            <a:lvl9pPr indent="-320040" lvl="8" marL="4114800" algn="l">
              <a:lnSpc>
                <a:spcPct val="100000"/>
              </a:lnSpc>
              <a:spcBef>
                <a:spcPts val="600"/>
              </a:spcBef>
              <a:spcAft>
                <a:spcPts val="600"/>
              </a:spcAft>
              <a:buSzPts val="1440"/>
              <a:buChar char="▶"/>
              <a:defRPr/>
            </a:lvl9pPr>
          </a:lstStyle>
          <a:p/>
        </p:txBody>
      </p:sp>
      <p:sp>
        <p:nvSpPr>
          <p:cNvPr id="132" name="Google Shape;132;p31"/>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p31"/>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 name="Google Shape;134;p31"/>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16"/>
          <p:cNvSpPr txBox="1"/>
          <p:nvPr>
            <p:ph type="title"/>
          </p:nvPr>
        </p:nvSpPr>
        <p:spPr>
          <a:xfrm>
            <a:off x="684212" y="4487332"/>
            <a:ext cx="8534400" cy="1507067"/>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6"/>
          <p:cNvSpPr txBox="1"/>
          <p:nvPr>
            <p:ph idx="1" type="body"/>
          </p:nvPr>
        </p:nvSpPr>
        <p:spPr>
          <a:xfrm>
            <a:off x="684212" y="685800"/>
            <a:ext cx="8534400" cy="3615267"/>
          </a:xfrm>
          <a:prstGeom prst="rect">
            <a:avLst/>
          </a:prstGeom>
          <a:noFill/>
          <a:ln>
            <a:noFill/>
          </a:ln>
        </p:spPr>
        <p:txBody>
          <a:bodyPr anchorCtr="0" anchor="ctr" bIns="45700" lIns="91425" spcFirstLastPara="1" rIns="91425" wrap="square" tIns="45700">
            <a:normAutofit/>
          </a:bodyPr>
          <a:lstStyle>
            <a:lvl1pPr indent="-320040" lvl="0" marL="457200" algn="l">
              <a:lnSpc>
                <a:spcPct val="100000"/>
              </a:lnSpc>
              <a:spcBef>
                <a:spcPts val="360"/>
              </a:spcBef>
              <a:spcAft>
                <a:spcPts val="0"/>
              </a:spcAft>
              <a:buSzPts val="1440"/>
              <a:buChar char="▶"/>
              <a:defRPr/>
            </a:lvl1pPr>
            <a:lvl2pPr indent="-320040" lvl="1" marL="914400" algn="l">
              <a:lnSpc>
                <a:spcPct val="100000"/>
              </a:lnSpc>
              <a:spcBef>
                <a:spcPts val="600"/>
              </a:spcBef>
              <a:spcAft>
                <a:spcPts val="0"/>
              </a:spcAft>
              <a:buSzPts val="1440"/>
              <a:buChar char="▶"/>
              <a:defRPr/>
            </a:lvl2pPr>
            <a:lvl3pPr indent="-320039" lvl="2" marL="1371600" algn="l">
              <a:lnSpc>
                <a:spcPct val="100000"/>
              </a:lnSpc>
              <a:spcBef>
                <a:spcPts val="600"/>
              </a:spcBef>
              <a:spcAft>
                <a:spcPts val="0"/>
              </a:spcAft>
              <a:buSzPts val="1440"/>
              <a:buChar char="▶"/>
              <a:defRPr/>
            </a:lvl3pPr>
            <a:lvl4pPr indent="-320039" lvl="3" marL="1828800" algn="l">
              <a:lnSpc>
                <a:spcPct val="100000"/>
              </a:lnSpc>
              <a:spcBef>
                <a:spcPts val="600"/>
              </a:spcBef>
              <a:spcAft>
                <a:spcPts val="0"/>
              </a:spcAft>
              <a:buSzPts val="1440"/>
              <a:buChar char="▶"/>
              <a:defRPr/>
            </a:lvl4pPr>
            <a:lvl5pPr indent="-320039" lvl="4" marL="2286000" algn="l">
              <a:lnSpc>
                <a:spcPct val="100000"/>
              </a:lnSpc>
              <a:spcBef>
                <a:spcPts val="600"/>
              </a:spcBef>
              <a:spcAft>
                <a:spcPts val="0"/>
              </a:spcAft>
              <a:buSzPts val="1440"/>
              <a:buChar char="▶"/>
              <a:defRPr/>
            </a:lvl5pPr>
            <a:lvl6pPr indent="-320039" lvl="5" marL="2743200" algn="l">
              <a:lnSpc>
                <a:spcPct val="100000"/>
              </a:lnSpc>
              <a:spcBef>
                <a:spcPts val="600"/>
              </a:spcBef>
              <a:spcAft>
                <a:spcPts val="0"/>
              </a:spcAft>
              <a:buSzPts val="1440"/>
              <a:buChar char="▶"/>
              <a:defRPr/>
            </a:lvl6pPr>
            <a:lvl7pPr indent="-320039" lvl="6" marL="3200400" algn="l">
              <a:lnSpc>
                <a:spcPct val="100000"/>
              </a:lnSpc>
              <a:spcBef>
                <a:spcPts val="600"/>
              </a:spcBef>
              <a:spcAft>
                <a:spcPts val="0"/>
              </a:spcAft>
              <a:buSzPts val="1440"/>
              <a:buChar char="▶"/>
              <a:defRPr/>
            </a:lvl7pPr>
            <a:lvl8pPr indent="-320040" lvl="7" marL="3657600" algn="l">
              <a:lnSpc>
                <a:spcPct val="100000"/>
              </a:lnSpc>
              <a:spcBef>
                <a:spcPts val="600"/>
              </a:spcBef>
              <a:spcAft>
                <a:spcPts val="0"/>
              </a:spcAft>
              <a:buSzPts val="1440"/>
              <a:buChar char="▶"/>
              <a:defRPr/>
            </a:lvl8pPr>
            <a:lvl9pPr indent="-320040" lvl="8" marL="4114800" algn="l">
              <a:lnSpc>
                <a:spcPct val="100000"/>
              </a:lnSpc>
              <a:spcBef>
                <a:spcPts val="600"/>
              </a:spcBef>
              <a:spcAft>
                <a:spcPts val="600"/>
              </a:spcAft>
              <a:buSzPts val="1440"/>
              <a:buChar char="▶"/>
              <a:defRPr/>
            </a:lvl9pPr>
          </a:lstStyle>
          <a:p/>
        </p:txBody>
      </p:sp>
      <p:sp>
        <p:nvSpPr>
          <p:cNvPr id="31" name="Google Shape;31;p16"/>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6"/>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6"/>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17"/>
          <p:cNvSpPr txBox="1"/>
          <p:nvPr>
            <p:ph type="title"/>
          </p:nvPr>
        </p:nvSpPr>
        <p:spPr>
          <a:xfrm>
            <a:off x="684211" y="2006600"/>
            <a:ext cx="8534401" cy="22816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3600"/>
              <a:buFont typeface="Century Gothic"/>
              <a:buNone/>
              <a:defRPr b="0" sz="36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7"/>
          <p:cNvSpPr txBox="1"/>
          <p:nvPr>
            <p:ph idx="1" type="body"/>
          </p:nvPr>
        </p:nvSpPr>
        <p:spPr>
          <a:xfrm>
            <a:off x="684213" y="4495800"/>
            <a:ext cx="8534400" cy="14986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SzPts val="1440"/>
              <a:buNone/>
              <a:defRPr sz="1800">
                <a:solidFill>
                  <a:srgbClr val="0F486F"/>
                </a:solidFill>
              </a:defRPr>
            </a:lvl1pPr>
            <a:lvl2pPr indent="-228600" lvl="1" marL="914400" algn="l">
              <a:lnSpc>
                <a:spcPct val="100000"/>
              </a:lnSpc>
              <a:spcBef>
                <a:spcPts val="600"/>
              </a:spcBef>
              <a:spcAft>
                <a:spcPts val="0"/>
              </a:spcAft>
              <a:buSzPts val="1440"/>
              <a:buNone/>
              <a:defRPr sz="1800">
                <a:solidFill>
                  <a:schemeClr val="lt1"/>
                </a:solidFill>
              </a:defRPr>
            </a:lvl2pPr>
            <a:lvl3pPr indent="-228600" lvl="2" marL="1371600" algn="l">
              <a:lnSpc>
                <a:spcPct val="100000"/>
              </a:lnSpc>
              <a:spcBef>
                <a:spcPts val="600"/>
              </a:spcBef>
              <a:spcAft>
                <a:spcPts val="0"/>
              </a:spcAft>
              <a:buSzPts val="1280"/>
              <a:buNone/>
              <a:defRPr sz="1600">
                <a:solidFill>
                  <a:schemeClr val="lt1"/>
                </a:solidFill>
              </a:defRPr>
            </a:lvl3pPr>
            <a:lvl4pPr indent="-228600" lvl="3" marL="1828800" algn="l">
              <a:lnSpc>
                <a:spcPct val="100000"/>
              </a:lnSpc>
              <a:spcBef>
                <a:spcPts val="600"/>
              </a:spcBef>
              <a:spcAft>
                <a:spcPts val="0"/>
              </a:spcAft>
              <a:buSzPts val="1120"/>
              <a:buNone/>
              <a:defRPr sz="1400">
                <a:solidFill>
                  <a:schemeClr val="lt1"/>
                </a:solidFill>
              </a:defRPr>
            </a:lvl4pPr>
            <a:lvl5pPr indent="-228600" lvl="4" marL="2286000" algn="l">
              <a:lnSpc>
                <a:spcPct val="100000"/>
              </a:lnSpc>
              <a:spcBef>
                <a:spcPts val="600"/>
              </a:spcBef>
              <a:spcAft>
                <a:spcPts val="0"/>
              </a:spcAft>
              <a:buSzPts val="1120"/>
              <a:buNone/>
              <a:defRPr sz="1400">
                <a:solidFill>
                  <a:schemeClr val="lt1"/>
                </a:solidFill>
              </a:defRPr>
            </a:lvl5pPr>
            <a:lvl6pPr indent="-228600" lvl="5" marL="2743200" algn="l">
              <a:lnSpc>
                <a:spcPct val="100000"/>
              </a:lnSpc>
              <a:spcBef>
                <a:spcPts val="600"/>
              </a:spcBef>
              <a:spcAft>
                <a:spcPts val="0"/>
              </a:spcAft>
              <a:buSzPts val="1120"/>
              <a:buNone/>
              <a:defRPr sz="1400">
                <a:solidFill>
                  <a:schemeClr val="lt1"/>
                </a:solidFill>
              </a:defRPr>
            </a:lvl6pPr>
            <a:lvl7pPr indent="-228600" lvl="6" marL="3200400" algn="l">
              <a:lnSpc>
                <a:spcPct val="100000"/>
              </a:lnSpc>
              <a:spcBef>
                <a:spcPts val="600"/>
              </a:spcBef>
              <a:spcAft>
                <a:spcPts val="0"/>
              </a:spcAft>
              <a:buSzPts val="1120"/>
              <a:buNone/>
              <a:defRPr sz="1400">
                <a:solidFill>
                  <a:schemeClr val="lt1"/>
                </a:solidFill>
              </a:defRPr>
            </a:lvl7pPr>
            <a:lvl8pPr indent="-228600" lvl="7" marL="3657600" algn="l">
              <a:lnSpc>
                <a:spcPct val="100000"/>
              </a:lnSpc>
              <a:spcBef>
                <a:spcPts val="600"/>
              </a:spcBef>
              <a:spcAft>
                <a:spcPts val="0"/>
              </a:spcAft>
              <a:buSzPts val="1120"/>
              <a:buNone/>
              <a:defRPr sz="1400">
                <a:solidFill>
                  <a:schemeClr val="lt1"/>
                </a:solidFill>
              </a:defRPr>
            </a:lvl8pPr>
            <a:lvl9pPr indent="-228600" lvl="8" marL="4114800" algn="l">
              <a:lnSpc>
                <a:spcPct val="100000"/>
              </a:lnSpc>
              <a:spcBef>
                <a:spcPts val="600"/>
              </a:spcBef>
              <a:spcAft>
                <a:spcPts val="600"/>
              </a:spcAft>
              <a:buSzPts val="1120"/>
              <a:buNone/>
              <a:defRPr sz="1400">
                <a:solidFill>
                  <a:schemeClr val="lt1"/>
                </a:solidFill>
              </a:defRPr>
            </a:lvl9pPr>
          </a:lstStyle>
          <a:p/>
        </p:txBody>
      </p:sp>
      <p:sp>
        <p:nvSpPr>
          <p:cNvPr id="37" name="Google Shape;37;p17"/>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7"/>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7"/>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0" name="Shape 40"/>
        <p:cNvGrpSpPr/>
        <p:nvPr/>
      </p:nvGrpSpPr>
      <p:grpSpPr>
        <a:xfrm>
          <a:off x="0" y="0"/>
          <a:ext cx="0" cy="0"/>
          <a:chOff x="0" y="0"/>
          <a:chExt cx="0" cy="0"/>
        </a:xfrm>
      </p:grpSpPr>
      <p:sp>
        <p:nvSpPr>
          <p:cNvPr id="41" name="Google Shape;41;p18"/>
          <p:cNvSpPr txBox="1"/>
          <p:nvPr>
            <p:ph type="title"/>
          </p:nvPr>
        </p:nvSpPr>
        <p:spPr>
          <a:xfrm>
            <a:off x="684212" y="4487332"/>
            <a:ext cx="8534400" cy="1507067"/>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8"/>
          <p:cNvSpPr txBox="1"/>
          <p:nvPr>
            <p:ph idx="1" type="body"/>
          </p:nvPr>
        </p:nvSpPr>
        <p:spPr>
          <a:xfrm>
            <a:off x="684211" y="685800"/>
            <a:ext cx="4937655" cy="3615267"/>
          </a:xfrm>
          <a:prstGeom prst="rect">
            <a:avLst/>
          </a:prstGeom>
          <a:noFill/>
          <a:ln>
            <a:noFill/>
          </a:ln>
        </p:spPr>
        <p:txBody>
          <a:bodyPr anchorCtr="0" anchor="ctr" bIns="45700" lIns="91425" spcFirstLastPara="1" rIns="91425" wrap="square" tIns="45700">
            <a:normAutofit/>
          </a:bodyPr>
          <a:lstStyle>
            <a:lvl1pPr indent="-320040" lvl="0" marL="457200" algn="l">
              <a:lnSpc>
                <a:spcPct val="100000"/>
              </a:lnSpc>
              <a:spcBef>
                <a:spcPts val="360"/>
              </a:spcBef>
              <a:spcAft>
                <a:spcPts val="0"/>
              </a:spcAft>
              <a:buSzPts val="1440"/>
              <a:buChar char="▶"/>
              <a:defRPr/>
            </a:lvl1pPr>
            <a:lvl2pPr indent="-320040" lvl="1" marL="914400" algn="l">
              <a:lnSpc>
                <a:spcPct val="100000"/>
              </a:lnSpc>
              <a:spcBef>
                <a:spcPts val="600"/>
              </a:spcBef>
              <a:spcAft>
                <a:spcPts val="0"/>
              </a:spcAft>
              <a:buSzPts val="1440"/>
              <a:buChar char="▶"/>
              <a:defRPr/>
            </a:lvl2pPr>
            <a:lvl3pPr indent="-320039" lvl="2" marL="1371600" algn="l">
              <a:lnSpc>
                <a:spcPct val="100000"/>
              </a:lnSpc>
              <a:spcBef>
                <a:spcPts val="600"/>
              </a:spcBef>
              <a:spcAft>
                <a:spcPts val="0"/>
              </a:spcAft>
              <a:buSzPts val="1440"/>
              <a:buChar char="▶"/>
              <a:defRPr/>
            </a:lvl3pPr>
            <a:lvl4pPr indent="-320039" lvl="3" marL="1828800" algn="l">
              <a:lnSpc>
                <a:spcPct val="100000"/>
              </a:lnSpc>
              <a:spcBef>
                <a:spcPts val="600"/>
              </a:spcBef>
              <a:spcAft>
                <a:spcPts val="0"/>
              </a:spcAft>
              <a:buSzPts val="1440"/>
              <a:buChar char="▶"/>
              <a:defRPr/>
            </a:lvl4pPr>
            <a:lvl5pPr indent="-320039" lvl="4" marL="2286000" algn="l">
              <a:lnSpc>
                <a:spcPct val="100000"/>
              </a:lnSpc>
              <a:spcBef>
                <a:spcPts val="600"/>
              </a:spcBef>
              <a:spcAft>
                <a:spcPts val="0"/>
              </a:spcAft>
              <a:buSzPts val="1440"/>
              <a:buChar char="▶"/>
              <a:defRPr/>
            </a:lvl5pPr>
            <a:lvl6pPr indent="-320039" lvl="5" marL="2743200" algn="l">
              <a:lnSpc>
                <a:spcPct val="100000"/>
              </a:lnSpc>
              <a:spcBef>
                <a:spcPts val="600"/>
              </a:spcBef>
              <a:spcAft>
                <a:spcPts val="0"/>
              </a:spcAft>
              <a:buSzPts val="1440"/>
              <a:buChar char="▶"/>
              <a:defRPr/>
            </a:lvl6pPr>
            <a:lvl7pPr indent="-320039" lvl="6" marL="3200400" algn="l">
              <a:lnSpc>
                <a:spcPct val="100000"/>
              </a:lnSpc>
              <a:spcBef>
                <a:spcPts val="600"/>
              </a:spcBef>
              <a:spcAft>
                <a:spcPts val="0"/>
              </a:spcAft>
              <a:buSzPts val="1440"/>
              <a:buChar char="▶"/>
              <a:defRPr/>
            </a:lvl7pPr>
            <a:lvl8pPr indent="-320040" lvl="7" marL="3657600" algn="l">
              <a:lnSpc>
                <a:spcPct val="100000"/>
              </a:lnSpc>
              <a:spcBef>
                <a:spcPts val="600"/>
              </a:spcBef>
              <a:spcAft>
                <a:spcPts val="0"/>
              </a:spcAft>
              <a:buSzPts val="1440"/>
              <a:buChar char="▶"/>
              <a:defRPr/>
            </a:lvl8pPr>
            <a:lvl9pPr indent="-320040" lvl="8" marL="4114800" algn="l">
              <a:lnSpc>
                <a:spcPct val="100000"/>
              </a:lnSpc>
              <a:spcBef>
                <a:spcPts val="600"/>
              </a:spcBef>
              <a:spcAft>
                <a:spcPts val="600"/>
              </a:spcAft>
              <a:buSzPts val="1440"/>
              <a:buChar char="▶"/>
              <a:defRPr/>
            </a:lvl9pPr>
          </a:lstStyle>
          <a:p/>
        </p:txBody>
      </p:sp>
      <p:sp>
        <p:nvSpPr>
          <p:cNvPr id="43" name="Google Shape;43;p18"/>
          <p:cNvSpPr txBox="1"/>
          <p:nvPr>
            <p:ph idx="2" type="body"/>
          </p:nvPr>
        </p:nvSpPr>
        <p:spPr>
          <a:xfrm>
            <a:off x="5808133" y="685801"/>
            <a:ext cx="4934479" cy="3615266"/>
          </a:xfrm>
          <a:prstGeom prst="rect">
            <a:avLst/>
          </a:prstGeom>
          <a:noFill/>
          <a:ln>
            <a:noFill/>
          </a:ln>
        </p:spPr>
        <p:txBody>
          <a:bodyPr anchorCtr="0" anchor="ctr" bIns="45700" lIns="91425" spcFirstLastPara="1" rIns="91425" wrap="square" tIns="45700">
            <a:normAutofit/>
          </a:bodyPr>
          <a:lstStyle>
            <a:lvl1pPr indent="-320040" lvl="0" marL="457200" algn="l">
              <a:lnSpc>
                <a:spcPct val="100000"/>
              </a:lnSpc>
              <a:spcBef>
                <a:spcPts val="360"/>
              </a:spcBef>
              <a:spcAft>
                <a:spcPts val="0"/>
              </a:spcAft>
              <a:buSzPts val="1440"/>
              <a:buChar char="▶"/>
              <a:defRPr/>
            </a:lvl1pPr>
            <a:lvl2pPr indent="-320040" lvl="1" marL="914400" algn="l">
              <a:lnSpc>
                <a:spcPct val="100000"/>
              </a:lnSpc>
              <a:spcBef>
                <a:spcPts val="600"/>
              </a:spcBef>
              <a:spcAft>
                <a:spcPts val="0"/>
              </a:spcAft>
              <a:buSzPts val="1440"/>
              <a:buChar char="▶"/>
              <a:defRPr/>
            </a:lvl2pPr>
            <a:lvl3pPr indent="-320039" lvl="2" marL="1371600" algn="l">
              <a:lnSpc>
                <a:spcPct val="100000"/>
              </a:lnSpc>
              <a:spcBef>
                <a:spcPts val="600"/>
              </a:spcBef>
              <a:spcAft>
                <a:spcPts val="0"/>
              </a:spcAft>
              <a:buSzPts val="1440"/>
              <a:buChar char="▶"/>
              <a:defRPr/>
            </a:lvl3pPr>
            <a:lvl4pPr indent="-320039" lvl="3" marL="1828800" algn="l">
              <a:lnSpc>
                <a:spcPct val="100000"/>
              </a:lnSpc>
              <a:spcBef>
                <a:spcPts val="600"/>
              </a:spcBef>
              <a:spcAft>
                <a:spcPts val="0"/>
              </a:spcAft>
              <a:buSzPts val="1440"/>
              <a:buChar char="▶"/>
              <a:defRPr/>
            </a:lvl4pPr>
            <a:lvl5pPr indent="-320039" lvl="4" marL="2286000" algn="l">
              <a:lnSpc>
                <a:spcPct val="100000"/>
              </a:lnSpc>
              <a:spcBef>
                <a:spcPts val="600"/>
              </a:spcBef>
              <a:spcAft>
                <a:spcPts val="0"/>
              </a:spcAft>
              <a:buSzPts val="1440"/>
              <a:buChar char="▶"/>
              <a:defRPr/>
            </a:lvl5pPr>
            <a:lvl6pPr indent="-320039" lvl="5" marL="2743200" algn="l">
              <a:lnSpc>
                <a:spcPct val="100000"/>
              </a:lnSpc>
              <a:spcBef>
                <a:spcPts val="600"/>
              </a:spcBef>
              <a:spcAft>
                <a:spcPts val="0"/>
              </a:spcAft>
              <a:buSzPts val="1440"/>
              <a:buChar char="▶"/>
              <a:defRPr/>
            </a:lvl6pPr>
            <a:lvl7pPr indent="-320039" lvl="6" marL="3200400" algn="l">
              <a:lnSpc>
                <a:spcPct val="100000"/>
              </a:lnSpc>
              <a:spcBef>
                <a:spcPts val="600"/>
              </a:spcBef>
              <a:spcAft>
                <a:spcPts val="0"/>
              </a:spcAft>
              <a:buSzPts val="1440"/>
              <a:buChar char="▶"/>
              <a:defRPr/>
            </a:lvl7pPr>
            <a:lvl8pPr indent="-320040" lvl="7" marL="3657600" algn="l">
              <a:lnSpc>
                <a:spcPct val="100000"/>
              </a:lnSpc>
              <a:spcBef>
                <a:spcPts val="600"/>
              </a:spcBef>
              <a:spcAft>
                <a:spcPts val="0"/>
              </a:spcAft>
              <a:buSzPts val="1440"/>
              <a:buChar char="▶"/>
              <a:defRPr/>
            </a:lvl8pPr>
            <a:lvl9pPr indent="-320040" lvl="8" marL="4114800" algn="l">
              <a:lnSpc>
                <a:spcPct val="100000"/>
              </a:lnSpc>
              <a:spcBef>
                <a:spcPts val="600"/>
              </a:spcBef>
              <a:spcAft>
                <a:spcPts val="600"/>
              </a:spcAft>
              <a:buSzPts val="1440"/>
              <a:buChar char="▶"/>
              <a:defRPr/>
            </a:lvl9pPr>
          </a:lstStyle>
          <a:p/>
        </p:txBody>
      </p:sp>
      <p:sp>
        <p:nvSpPr>
          <p:cNvPr id="44" name="Google Shape;44;p18"/>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8"/>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8"/>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7" name="Shape 47"/>
        <p:cNvGrpSpPr/>
        <p:nvPr/>
      </p:nvGrpSpPr>
      <p:grpSpPr>
        <a:xfrm>
          <a:off x="0" y="0"/>
          <a:ext cx="0" cy="0"/>
          <a:chOff x="0" y="0"/>
          <a:chExt cx="0" cy="0"/>
        </a:xfrm>
      </p:grpSpPr>
      <p:sp>
        <p:nvSpPr>
          <p:cNvPr id="48" name="Google Shape;48;p19"/>
          <p:cNvSpPr txBox="1"/>
          <p:nvPr>
            <p:ph type="title"/>
          </p:nvPr>
        </p:nvSpPr>
        <p:spPr>
          <a:xfrm>
            <a:off x="684212" y="4487332"/>
            <a:ext cx="8534400" cy="1507067"/>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6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9"/>
          <p:cNvSpPr txBox="1"/>
          <p:nvPr>
            <p:ph idx="1" type="body"/>
          </p:nvPr>
        </p:nvSpPr>
        <p:spPr>
          <a:xfrm>
            <a:off x="972080" y="685800"/>
            <a:ext cx="4649787"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560"/>
              </a:spcBef>
              <a:spcAft>
                <a:spcPts val="0"/>
              </a:spcAft>
              <a:buSzPts val="2240"/>
              <a:buNone/>
              <a:defRPr b="0" sz="2800">
                <a:solidFill>
                  <a:schemeClr val="lt1"/>
                </a:solidFill>
              </a:defRPr>
            </a:lvl1pPr>
            <a:lvl2pPr indent="-228600" lvl="1" marL="914400" algn="l">
              <a:lnSpc>
                <a:spcPct val="100000"/>
              </a:lnSpc>
              <a:spcBef>
                <a:spcPts val="600"/>
              </a:spcBef>
              <a:spcAft>
                <a:spcPts val="0"/>
              </a:spcAft>
              <a:buSzPts val="1600"/>
              <a:buNone/>
              <a:defRPr b="1" sz="2000"/>
            </a:lvl2pPr>
            <a:lvl3pPr indent="-228600" lvl="2" marL="1371600" algn="l">
              <a:lnSpc>
                <a:spcPct val="100000"/>
              </a:lnSpc>
              <a:spcBef>
                <a:spcPts val="600"/>
              </a:spcBef>
              <a:spcAft>
                <a:spcPts val="0"/>
              </a:spcAft>
              <a:buSzPts val="1440"/>
              <a:buNone/>
              <a:defRPr b="1" sz="1800"/>
            </a:lvl3pPr>
            <a:lvl4pPr indent="-228600" lvl="3" marL="1828800" algn="l">
              <a:lnSpc>
                <a:spcPct val="100000"/>
              </a:lnSpc>
              <a:spcBef>
                <a:spcPts val="600"/>
              </a:spcBef>
              <a:spcAft>
                <a:spcPts val="0"/>
              </a:spcAft>
              <a:buSzPts val="1280"/>
              <a:buNone/>
              <a:defRPr b="1" sz="1600"/>
            </a:lvl4pPr>
            <a:lvl5pPr indent="-228600" lvl="4" marL="2286000" algn="l">
              <a:lnSpc>
                <a:spcPct val="100000"/>
              </a:lnSpc>
              <a:spcBef>
                <a:spcPts val="600"/>
              </a:spcBef>
              <a:spcAft>
                <a:spcPts val="0"/>
              </a:spcAft>
              <a:buSzPts val="1280"/>
              <a:buNone/>
              <a:defRPr b="1" sz="1600"/>
            </a:lvl5pPr>
            <a:lvl6pPr indent="-228600" lvl="5" marL="2743200" algn="l">
              <a:lnSpc>
                <a:spcPct val="100000"/>
              </a:lnSpc>
              <a:spcBef>
                <a:spcPts val="600"/>
              </a:spcBef>
              <a:spcAft>
                <a:spcPts val="0"/>
              </a:spcAft>
              <a:buSzPts val="1280"/>
              <a:buNone/>
              <a:defRPr b="1" sz="1600"/>
            </a:lvl6pPr>
            <a:lvl7pPr indent="-228600" lvl="6" marL="3200400" algn="l">
              <a:lnSpc>
                <a:spcPct val="100000"/>
              </a:lnSpc>
              <a:spcBef>
                <a:spcPts val="600"/>
              </a:spcBef>
              <a:spcAft>
                <a:spcPts val="0"/>
              </a:spcAft>
              <a:buSzPts val="1280"/>
              <a:buNone/>
              <a:defRPr b="1" sz="1600"/>
            </a:lvl7pPr>
            <a:lvl8pPr indent="-228600" lvl="7" marL="3657600" algn="l">
              <a:lnSpc>
                <a:spcPct val="100000"/>
              </a:lnSpc>
              <a:spcBef>
                <a:spcPts val="600"/>
              </a:spcBef>
              <a:spcAft>
                <a:spcPts val="0"/>
              </a:spcAft>
              <a:buSzPts val="1280"/>
              <a:buNone/>
              <a:defRPr b="1" sz="1600"/>
            </a:lvl8pPr>
            <a:lvl9pPr indent="-228600" lvl="8" marL="4114800" algn="l">
              <a:lnSpc>
                <a:spcPct val="100000"/>
              </a:lnSpc>
              <a:spcBef>
                <a:spcPts val="600"/>
              </a:spcBef>
              <a:spcAft>
                <a:spcPts val="600"/>
              </a:spcAft>
              <a:buSzPts val="1280"/>
              <a:buNone/>
              <a:defRPr b="1" sz="1600"/>
            </a:lvl9pPr>
          </a:lstStyle>
          <a:p/>
        </p:txBody>
      </p:sp>
      <p:sp>
        <p:nvSpPr>
          <p:cNvPr id="50" name="Google Shape;50;p19"/>
          <p:cNvSpPr txBox="1"/>
          <p:nvPr>
            <p:ph idx="2" type="body"/>
          </p:nvPr>
        </p:nvSpPr>
        <p:spPr>
          <a:xfrm>
            <a:off x="684211" y="1270529"/>
            <a:ext cx="4937655" cy="3030538"/>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360"/>
              </a:spcBef>
              <a:spcAft>
                <a:spcPts val="0"/>
              </a:spcAft>
              <a:buSzPts val="1440"/>
              <a:buChar char="▶"/>
              <a:defRPr/>
            </a:lvl1pPr>
            <a:lvl2pPr indent="-320040" lvl="1" marL="914400" algn="l">
              <a:lnSpc>
                <a:spcPct val="100000"/>
              </a:lnSpc>
              <a:spcBef>
                <a:spcPts val="600"/>
              </a:spcBef>
              <a:spcAft>
                <a:spcPts val="0"/>
              </a:spcAft>
              <a:buSzPts val="1440"/>
              <a:buChar char="▶"/>
              <a:defRPr/>
            </a:lvl2pPr>
            <a:lvl3pPr indent="-320039" lvl="2" marL="1371600" algn="l">
              <a:lnSpc>
                <a:spcPct val="100000"/>
              </a:lnSpc>
              <a:spcBef>
                <a:spcPts val="600"/>
              </a:spcBef>
              <a:spcAft>
                <a:spcPts val="0"/>
              </a:spcAft>
              <a:buSzPts val="1440"/>
              <a:buChar char="▶"/>
              <a:defRPr/>
            </a:lvl3pPr>
            <a:lvl4pPr indent="-320039" lvl="3" marL="1828800" algn="l">
              <a:lnSpc>
                <a:spcPct val="100000"/>
              </a:lnSpc>
              <a:spcBef>
                <a:spcPts val="600"/>
              </a:spcBef>
              <a:spcAft>
                <a:spcPts val="0"/>
              </a:spcAft>
              <a:buSzPts val="1440"/>
              <a:buChar char="▶"/>
              <a:defRPr/>
            </a:lvl4pPr>
            <a:lvl5pPr indent="-320039" lvl="4" marL="2286000" algn="l">
              <a:lnSpc>
                <a:spcPct val="100000"/>
              </a:lnSpc>
              <a:spcBef>
                <a:spcPts val="600"/>
              </a:spcBef>
              <a:spcAft>
                <a:spcPts val="0"/>
              </a:spcAft>
              <a:buSzPts val="1440"/>
              <a:buChar char="▶"/>
              <a:defRPr/>
            </a:lvl5pPr>
            <a:lvl6pPr indent="-320039" lvl="5" marL="2743200" algn="l">
              <a:lnSpc>
                <a:spcPct val="100000"/>
              </a:lnSpc>
              <a:spcBef>
                <a:spcPts val="600"/>
              </a:spcBef>
              <a:spcAft>
                <a:spcPts val="0"/>
              </a:spcAft>
              <a:buSzPts val="1440"/>
              <a:buChar char="▶"/>
              <a:defRPr/>
            </a:lvl6pPr>
            <a:lvl7pPr indent="-320039" lvl="6" marL="3200400" algn="l">
              <a:lnSpc>
                <a:spcPct val="100000"/>
              </a:lnSpc>
              <a:spcBef>
                <a:spcPts val="600"/>
              </a:spcBef>
              <a:spcAft>
                <a:spcPts val="0"/>
              </a:spcAft>
              <a:buSzPts val="1440"/>
              <a:buChar char="▶"/>
              <a:defRPr/>
            </a:lvl7pPr>
            <a:lvl8pPr indent="-320040" lvl="7" marL="3657600" algn="l">
              <a:lnSpc>
                <a:spcPct val="100000"/>
              </a:lnSpc>
              <a:spcBef>
                <a:spcPts val="600"/>
              </a:spcBef>
              <a:spcAft>
                <a:spcPts val="0"/>
              </a:spcAft>
              <a:buSzPts val="1440"/>
              <a:buChar char="▶"/>
              <a:defRPr/>
            </a:lvl8pPr>
            <a:lvl9pPr indent="-320040" lvl="8" marL="4114800" algn="l">
              <a:lnSpc>
                <a:spcPct val="100000"/>
              </a:lnSpc>
              <a:spcBef>
                <a:spcPts val="600"/>
              </a:spcBef>
              <a:spcAft>
                <a:spcPts val="600"/>
              </a:spcAft>
              <a:buSzPts val="1440"/>
              <a:buChar char="▶"/>
              <a:defRPr/>
            </a:lvl9pPr>
          </a:lstStyle>
          <a:p/>
        </p:txBody>
      </p:sp>
      <p:sp>
        <p:nvSpPr>
          <p:cNvPr id="51" name="Google Shape;51;p19"/>
          <p:cNvSpPr txBox="1"/>
          <p:nvPr>
            <p:ph idx="3" type="body"/>
          </p:nvPr>
        </p:nvSpPr>
        <p:spPr>
          <a:xfrm>
            <a:off x="6079066" y="685800"/>
            <a:ext cx="4665134"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560"/>
              </a:spcBef>
              <a:spcAft>
                <a:spcPts val="0"/>
              </a:spcAft>
              <a:buSzPts val="2240"/>
              <a:buNone/>
              <a:defRPr b="0" sz="2800">
                <a:solidFill>
                  <a:schemeClr val="lt1"/>
                </a:solidFill>
              </a:defRPr>
            </a:lvl1pPr>
            <a:lvl2pPr indent="-228600" lvl="1" marL="914400" algn="l">
              <a:lnSpc>
                <a:spcPct val="100000"/>
              </a:lnSpc>
              <a:spcBef>
                <a:spcPts val="600"/>
              </a:spcBef>
              <a:spcAft>
                <a:spcPts val="0"/>
              </a:spcAft>
              <a:buSzPts val="1600"/>
              <a:buNone/>
              <a:defRPr b="1" sz="2000"/>
            </a:lvl2pPr>
            <a:lvl3pPr indent="-228600" lvl="2" marL="1371600" algn="l">
              <a:lnSpc>
                <a:spcPct val="100000"/>
              </a:lnSpc>
              <a:spcBef>
                <a:spcPts val="600"/>
              </a:spcBef>
              <a:spcAft>
                <a:spcPts val="0"/>
              </a:spcAft>
              <a:buSzPts val="1440"/>
              <a:buNone/>
              <a:defRPr b="1" sz="1800"/>
            </a:lvl3pPr>
            <a:lvl4pPr indent="-228600" lvl="3" marL="1828800" algn="l">
              <a:lnSpc>
                <a:spcPct val="100000"/>
              </a:lnSpc>
              <a:spcBef>
                <a:spcPts val="600"/>
              </a:spcBef>
              <a:spcAft>
                <a:spcPts val="0"/>
              </a:spcAft>
              <a:buSzPts val="1280"/>
              <a:buNone/>
              <a:defRPr b="1" sz="1600"/>
            </a:lvl4pPr>
            <a:lvl5pPr indent="-228600" lvl="4" marL="2286000" algn="l">
              <a:lnSpc>
                <a:spcPct val="100000"/>
              </a:lnSpc>
              <a:spcBef>
                <a:spcPts val="600"/>
              </a:spcBef>
              <a:spcAft>
                <a:spcPts val="0"/>
              </a:spcAft>
              <a:buSzPts val="1280"/>
              <a:buNone/>
              <a:defRPr b="1" sz="1600"/>
            </a:lvl5pPr>
            <a:lvl6pPr indent="-228600" lvl="5" marL="2743200" algn="l">
              <a:lnSpc>
                <a:spcPct val="100000"/>
              </a:lnSpc>
              <a:spcBef>
                <a:spcPts val="600"/>
              </a:spcBef>
              <a:spcAft>
                <a:spcPts val="0"/>
              </a:spcAft>
              <a:buSzPts val="1280"/>
              <a:buNone/>
              <a:defRPr b="1" sz="1600"/>
            </a:lvl6pPr>
            <a:lvl7pPr indent="-228600" lvl="6" marL="3200400" algn="l">
              <a:lnSpc>
                <a:spcPct val="100000"/>
              </a:lnSpc>
              <a:spcBef>
                <a:spcPts val="600"/>
              </a:spcBef>
              <a:spcAft>
                <a:spcPts val="0"/>
              </a:spcAft>
              <a:buSzPts val="1280"/>
              <a:buNone/>
              <a:defRPr b="1" sz="1600"/>
            </a:lvl7pPr>
            <a:lvl8pPr indent="-228600" lvl="7" marL="3657600" algn="l">
              <a:lnSpc>
                <a:spcPct val="100000"/>
              </a:lnSpc>
              <a:spcBef>
                <a:spcPts val="600"/>
              </a:spcBef>
              <a:spcAft>
                <a:spcPts val="0"/>
              </a:spcAft>
              <a:buSzPts val="1280"/>
              <a:buNone/>
              <a:defRPr b="1" sz="1600"/>
            </a:lvl8pPr>
            <a:lvl9pPr indent="-228600" lvl="8" marL="4114800" algn="l">
              <a:lnSpc>
                <a:spcPct val="100000"/>
              </a:lnSpc>
              <a:spcBef>
                <a:spcPts val="600"/>
              </a:spcBef>
              <a:spcAft>
                <a:spcPts val="600"/>
              </a:spcAft>
              <a:buSzPts val="1280"/>
              <a:buNone/>
              <a:defRPr b="1" sz="1600"/>
            </a:lvl9pPr>
          </a:lstStyle>
          <a:p/>
        </p:txBody>
      </p:sp>
      <p:sp>
        <p:nvSpPr>
          <p:cNvPr id="52" name="Google Shape;52;p19"/>
          <p:cNvSpPr txBox="1"/>
          <p:nvPr>
            <p:ph idx="4" type="body"/>
          </p:nvPr>
        </p:nvSpPr>
        <p:spPr>
          <a:xfrm>
            <a:off x="5806545" y="1262062"/>
            <a:ext cx="4929188" cy="3030538"/>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360"/>
              </a:spcBef>
              <a:spcAft>
                <a:spcPts val="0"/>
              </a:spcAft>
              <a:buSzPts val="1440"/>
              <a:buChar char="▶"/>
              <a:defRPr/>
            </a:lvl1pPr>
            <a:lvl2pPr indent="-320040" lvl="1" marL="914400" algn="l">
              <a:lnSpc>
                <a:spcPct val="100000"/>
              </a:lnSpc>
              <a:spcBef>
                <a:spcPts val="600"/>
              </a:spcBef>
              <a:spcAft>
                <a:spcPts val="0"/>
              </a:spcAft>
              <a:buSzPts val="1440"/>
              <a:buChar char="▶"/>
              <a:defRPr/>
            </a:lvl2pPr>
            <a:lvl3pPr indent="-320039" lvl="2" marL="1371600" algn="l">
              <a:lnSpc>
                <a:spcPct val="100000"/>
              </a:lnSpc>
              <a:spcBef>
                <a:spcPts val="600"/>
              </a:spcBef>
              <a:spcAft>
                <a:spcPts val="0"/>
              </a:spcAft>
              <a:buSzPts val="1440"/>
              <a:buChar char="▶"/>
              <a:defRPr/>
            </a:lvl3pPr>
            <a:lvl4pPr indent="-320039" lvl="3" marL="1828800" algn="l">
              <a:lnSpc>
                <a:spcPct val="100000"/>
              </a:lnSpc>
              <a:spcBef>
                <a:spcPts val="600"/>
              </a:spcBef>
              <a:spcAft>
                <a:spcPts val="0"/>
              </a:spcAft>
              <a:buSzPts val="1440"/>
              <a:buChar char="▶"/>
              <a:defRPr/>
            </a:lvl4pPr>
            <a:lvl5pPr indent="-320039" lvl="4" marL="2286000" algn="l">
              <a:lnSpc>
                <a:spcPct val="100000"/>
              </a:lnSpc>
              <a:spcBef>
                <a:spcPts val="600"/>
              </a:spcBef>
              <a:spcAft>
                <a:spcPts val="0"/>
              </a:spcAft>
              <a:buSzPts val="1440"/>
              <a:buChar char="▶"/>
              <a:defRPr/>
            </a:lvl5pPr>
            <a:lvl6pPr indent="-320039" lvl="5" marL="2743200" algn="l">
              <a:lnSpc>
                <a:spcPct val="100000"/>
              </a:lnSpc>
              <a:spcBef>
                <a:spcPts val="600"/>
              </a:spcBef>
              <a:spcAft>
                <a:spcPts val="0"/>
              </a:spcAft>
              <a:buSzPts val="1440"/>
              <a:buChar char="▶"/>
              <a:defRPr/>
            </a:lvl6pPr>
            <a:lvl7pPr indent="-320039" lvl="6" marL="3200400" algn="l">
              <a:lnSpc>
                <a:spcPct val="100000"/>
              </a:lnSpc>
              <a:spcBef>
                <a:spcPts val="600"/>
              </a:spcBef>
              <a:spcAft>
                <a:spcPts val="0"/>
              </a:spcAft>
              <a:buSzPts val="1440"/>
              <a:buChar char="▶"/>
              <a:defRPr/>
            </a:lvl7pPr>
            <a:lvl8pPr indent="-320040" lvl="7" marL="3657600" algn="l">
              <a:lnSpc>
                <a:spcPct val="100000"/>
              </a:lnSpc>
              <a:spcBef>
                <a:spcPts val="600"/>
              </a:spcBef>
              <a:spcAft>
                <a:spcPts val="0"/>
              </a:spcAft>
              <a:buSzPts val="1440"/>
              <a:buChar char="▶"/>
              <a:defRPr/>
            </a:lvl8pPr>
            <a:lvl9pPr indent="-320040" lvl="8" marL="4114800" algn="l">
              <a:lnSpc>
                <a:spcPct val="100000"/>
              </a:lnSpc>
              <a:spcBef>
                <a:spcPts val="600"/>
              </a:spcBef>
              <a:spcAft>
                <a:spcPts val="600"/>
              </a:spcAft>
              <a:buSzPts val="1440"/>
              <a:buChar char="▶"/>
              <a:defRPr/>
            </a:lvl9pPr>
          </a:lstStyle>
          <a:p/>
        </p:txBody>
      </p:sp>
      <p:sp>
        <p:nvSpPr>
          <p:cNvPr id="53" name="Google Shape;53;p19"/>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19"/>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19"/>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20"/>
          <p:cNvSpPr txBox="1"/>
          <p:nvPr>
            <p:ph type="title"/>
          </p:nvPr>
        </p:nvSpPr>
        <p:spPr>
          <a:xfrm>
            <a:off x="684212" y="4487332"/>
            <a:ext cx="8534400" cy="1507067"/>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0"/>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0"/>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0"/>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21"/>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1"/>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1"/>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 name="Shape 65"/>
        <p:cNvGrpSpPr/>
        <p:nvPr/>
      </p:nvGrpSpPr>
      <p:grpSpPr>
        <a:xfrm>
          <a:off x="0" y="0"/>
          <a:ext cx="0" cy="0"/>
          <a:chOff x="0" y="0"/>
          <a:chExt cx="0" cy="0"/>
        </a:xfrm>
      </p:grpSpPr>
      <p:sp>
        <p:nvSpPr>
          <p:cNvPr id="66" name="Google Shape;66;p22"/>
          <p:cNvSpPr txBox="1"/>
          <p:nvPr>
            <p:ph type="title"/>
          </p:nvPr>
        </p:nvSpPr>
        <p:spPr>
          <a:xfrm>
            <a:off x="7085012" y="685800"/>
            <a:ext cx="3657600" cy="13716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2400"/>
              <a:buFont typeface="Century Gothic"/>
              <a:buNone/>
              <a:defRPr b="0"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2"/>
          <p:cNvSpPr txBox="1"/>
          <p:nvPr>
            <p:ph idx="1" type="body"/>
          </p:nvPr>
        </p:nvSpPr>
        <p:spPr>
          <a:xfrm>
            <a:off x="684212" y="685800"/>
            <a:ext cx="5943601" cy="5308600"/>
          </a:xfrm>
          <a:prstGeom prst="rect">
            <a:avLst/>
          </a:prstGeom>
          <a:noFill/>
          <a:ln>
            <a:noFill/>
          </a:ln>
        </p:spPr>
        <p:txBody>
          <a:bodyPr anchorCtr="0" anchor="ctr" bIns="45700" lIns="91425" spcFirstLastPara="1" rIns="91425" wrap="square" tIns="45700">
            <a:normAutofit/>
          </a:bodyPr>
          <a:lstStyle>
            <a:lvl1pPr indent="-320040" lvl="0" marL="457200" algn="l">
              <a:lnSpc>
                <a:spcPct val="100000"/>
              </a:lnSpc>
              <a:spcBef>
                <a:spcPts val="360"/>
              </a:spcBef>
              <a:spcAft>
                <a:spcPts val="0"/>
              </a:spcAft>
              <a:buSzPts val="1440"/>
              <a:buChar char="▶"/>
              <a:defRPr/>
            </a:lvl1pPr>
            <a:lvl2pPr indent="-320040" lvl="1" marL="914400" algn="l">
              <a:lnSpc>
                <a:spcPct val="100000"/>
              </a:lnSpc>
              <a:spcBef>
                <a:spcPts val="600"/>
              </a:spcBef>
              <a:spcAft>
                <a:spcPts val="0"/>
              </a:spcAft>
              <a:buSzPts val="1440"/>
              <a:buChar char="▶"/>
              <a:defRPr/>
            </a:lvl2pPr>
            <a:lvl3pPr indent="-320039" lvl="2" marL="1371600" algn="l">
              <a:lnSpc>
                <a:spcPct val="100000"/>
              </a:lnSpc>
              <a:spcBef>
                <a:spcPts val="600"/>
              </a:spcBef>
              <a:spcAft>
                <a:spcPts val="0"/>
              </a:spcAft>
              <a:buSzPts val="1440"/>
              <a:buChar char="▶"/>
              <a:defRPr/>
            </a:lvl3pPr>
            <a:lvl4pPr indent="-320039" lvl="3" marL="1828800" algn="l">
              <a:lnSpc>
                <a:spcPct val="100000"/>
              </a:lnSpc>
              <a:spcBef>
                <a:spcPts val="600"/>
              </a:spcBef>
              <a:spcAft>
                <a:spcPts val="0"/>
              </a:spcAft>
              <a:buSzPts val="1440"/>
              <a:buChar char="▶"/>
              <a:defRPr/>
            </a:lvl4pPr>
            <a:lvl5pPr indent="-320039" lvl="4" marL="2286000" algn="l">
              <a:lnSpc>
                <a:spcPct val="100000"/>
              </a:lnSpc>
              <a:spcBef>
                <a:spcPts val="600"/>
              </a:spcBef>
              <a:spcAft>
                <a:spcPts val="0"/>
              </a:spcAft>
              <a:buSzPts val="1440"/>
              <a:buChar char="▶"/>
              <a:defRPr/>
            </a:lvl5pPr>
            <a:lvl6pPr indent="-320039" lvl="5" marL="2743200" algn="l">
              <a:lnSpc>
                <a:spcPct val="100000"/>
              </a:lnSpc>
              <a:spcBef>
                <a:spcPts val="600"/>
              </a:spcBef>
              <a:spcAft>
                <a:spcPts val="0"/>
              </a:spcAft>
              <a:buSzPts val="1440"/>
              <a:buChar char="▶"/>
              <a:defRPr/>
            </a:lvl6pPr>
            <a:lvl7pPr indent="-320039" lvl="6" marL="3200400" algn="l">
              <a:lnSpc>
                <a:spcPct val="100000"/>
              </a:lnSpc>
              <a:spcBef>
                <a:spcPts val="600"/>
              </a:spcBef>
              <a:spcAft>
                <a:spcPts val="0"/>
              </a:spcAft>
              <a:buSzPts val="1440"/>
              <a:buChar char="▶"/>
              <a:defRPr/>
            </a:lvl7pPr>
            <a:lvl8pPr indent="-320040" lvl="7" marL="3657600" algn="l">
              <a:lnSpc>
                <a:spcPct val="100000"/>
              </a:lnSpc>
              <a:spcBef>
                <a:spcPts val="600"/>
              </a:spcBef>
              <a:spcAft>
                <a:spcPts val="0"/>
              </a:spcAft>
              <a:buSzPts val="1440"/>
              <a:buChar char="▶"/>
              <a:defRPr/>
            </a:lvl8pPr>
            <a:lvl9pPr indent="-320040" lvl="8" marL="4114800" algn="l">
              <a:lnSpc>
                <a:spcPct val="100000"/>
              </a:lnSpc>
              <a:spcBef>
                <a:spcPts val="600"/>
              </a:spcBef>
              <a:spcAft>
                <a:spcPts val="600"/>
              </a:spcAft>
              <a:buSzPts val="1440"/>
              <a:buChar char="▶"/>
              <a:defRPr/>
            </a:lvl9pPr>
          </a:lstStyle>
          <a:p/>
        </p:txBody>
      </p:sp>
      <p:sp>
        <p:nvSpPr>
          <p:cNvPr id="68" name="Google Shape;68;p22"/>
          <p:cNvSpPr txBox="1"/>
          <p:nvPr>
            <p:ph idx="2" type="body"/>
          </p:nvPr>
        </p:nvSpPr>
        <p:spPr>
          <a:xfrm>
            <a:off x="7085012" y="2209799"/>
            <a:ext cx="3657600" cy="209126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20"/>
              </a:spcBef>
              <a:spcAft>
                <a:spcPts val="0"/>
              </a:spcAft>
              <a:buSzPts val="1280"/>
              <a:buNone/>
              <a:defRPr sz="1600"/>
            </a:lvl1pPr>
            <a:lvl2pPr indent="-228600" lvl="1" marL="914400" algn="l">
              <a:lnSpc>
                <a:spcPct val="100000"/>
              </a:lnSpc>
              <a:spcBef>
                <a:spcPts val="600"/>
              </a:spcBef>
              <a:spcAft>
                <a:spcPts val="0"/>
              </a:spcAft>
              <a:buSzPts val="960"/>
              <a:buNone/>
              <a:defRPr sz="1200"/>
            </a:lvl2pPr>
            <a:lvl3pPr indent="-228600" lvl="2" marL="1371600" algn="l">
              <a:lnSpc>
                <a:spcPct val="100000"/>
              </a:lnSpc>
              <a:spcBef>
                <a:spcPts val="600"/>
              </a:spcBef>
              <a:spcAft>
                <a:spcPts val="0"/>
              </a:spcAft>
              <a:buSzPts val="800"/>
              <a:buNone/>
              <a:defRPr sz="1000"/>
            </a:lvl3pPr>
            <a:lvl4pPr indent="-228600" lvl="3" marL="1828800" algn="l">
              <a:lnSpc>
                <a:spcPct val="100000"/>
              </a:lnSpc>
              <a:spcBef>
                <a:spcPts val="600"/>
              </a:spcBef>
              <a:spcAft>
                <a:spcPts val="0"/>
              </a:spcAft>
              <a:buSzPts val="720"/>
              <a:buNone/>
              <a:defRPr sz="900"/>
            </a:lvl4pPr>
            <a:lvl5pPr indent="-228600" lvl="4" marL="2286000" algn="l">
              <a:lnSpc>
                <a:spcPct val="100000"/>
              </a:lnSpc>
              <a:spcBef>
                <a:spcPts val="600"/>
              </a:spcBef>
              <a:spcAft>
                <a:spcPts val="0"/>
              </a:spcAft>
              <a:buSzPts val="720"/>
              <a:buNone/>
              <a:defRPr sz="900"/>
            </a:lvl5pPr>
            <a:lvl6pPr indent="-228600" lvl="5" marL="2743200" algn="l">
              <a:lnSpc>
                <a:spcPct val="100000"/>
              </a:lnSpc>
              <a:spcBef>
                <a:spcPts val="600"/>
              </a:spcBef>
              <a:spcAft>
                <a:spcPts val="0"/>
              </a:spcAft>
              <a:buSzPts val="720"/>
              <a:buNone/>
              <a:defRPr sz="900"/>
            </a:lvl6pPr>
            <a:lvl7pPr indent="-228600" lvl="6" marL="3200400" algn="l">
              <a:lnSpc>
                <a:spcPct val="100000"/>
              </a:lnSpc>
              <a:spcBef>
                <a:spcPts val="600"/>
              </a:spcBef>
              <a:spcAft>
                <a:spcPts val="0"/>
              </a:spcAft>
              <a:buSzPts val="720"/>
              <a:buNone/>
              <a:defRPr sz="900"/>
            </a:lvl7pPr>
            <a:lvl8pPr indent="-228600" lvl="7" marL="3657600" algn="l">
              <a:lnSpc>
                <a:spcPct val="100000"/>
              </a:lnSpc>
              <a:spcBef>
                <a:spcPts val="600"/>
              </a:spcBef>
              <a:spcAft>
                <a:spcPts val="0"/>
              </a:spcAft>
              <a:buSzPts val="720"/>
              <a:buNone/>
              <a:defRPr sz="900"/>
            </a:lvl8pPr>
            <a:lvl9pPr indent="-228600" lvl="8" marL="4114800" algn="l">
              <a:lnSpc>
                <a:spcPct val="100000"/>
              </a:lnSpc>
              <a:spcBef>
                <a:spcPts val="600"/>
              </a:spcBef>
              <a:spcAft>
                <a:spcPts val="600"/>
              </a:spcAft>
              <a:buSzPts val="720"/>
              <a:buNone/>
              <a:defRPr sz="900"/>
            </a:lvl9pPr>
          </a:lstStyle>
          <a:p/>
        </p:txBody>
      </p:sp>
      <p:sp>
        <p:nvSpPr>
          <p:cNvPr id="69" name="Google Shape;69;p22"/>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2"/>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2"/>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2" name="Shape 72"/>
        <p:cNvGrpSpPr/>
        <p:nvPr/>
      </p:nvGrpSpPr>
      <p:grpSpPr>
        <a:xfrm>
          <a:off x="0" y="0"/>
          <a:ext cx="0" cy="0"/>
          <a:chOff x="0" y="0"/>
          <a:chExt cx="0" cy="0"/>
        </a:xfrm>
      </p:grpSpPr>
      <p:sp>
        <p:nvSpPr>
          <p:cNvPr id="73" name="Google Shape;73;p23"/>
          <p:cNvSpPr txBox="1"/>
          <p:nvPr>
            <p:ph type="title"/>
          </p:nvPr>
        </p:nvSpPr>
        <p:spPr>
          <a:xfrm>
            <a:off x="4722812" y="1447800"/>
            <a:ext cx="6019800" cy="11430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2800"/>
              <a:buFont typeface="Century Gothic"/>
              <a:buNone/>
              <a:defRPr b="0"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3"/>
          <p:cNvSpPr/>
          <p:nvPr>
            <p:ph idx="2" type="pic"/>
          </p:nvPr>
        </p:nvSpPr>
        <p:spPr>
          <a:xfrm>
            <a:off x="989012" y="914400"/>
            <a:ext cx="3280974" cy="4572000"/>
          </a:xfrm>
          <a:prstGeom prst="snip2DiagRect">
            <a:avLst>
              <a:gd fmla="val 10815" name="adj1"/>
              <a:gd fmla="val 0" name="adj2"/>
            </a:avLst>
          </a:prstGeom>
          <a:noFill/>
          <a:ln cap="flat" cmpd="sng" w="15875">
            <a:solidFill>
              <a:schemeClr val="lt1">
                <a:alpha val="40000"/>
              </a:schemeClr>
            </a:solidFill>
            <a:prstDash val="solid"/>
            <a:round/>
            <a:headEnd len="sm" w="sm" type="none"/>
            <a:tailEnd len="sm" w="sm" type="none"/>
          </a:ln>
        </p:spPr>
      </p:sp>
      <p:sp>
        <p:nvSpPr>
          <p:cNvPr id="75" name="Google Shape;75;p23"/>
          <p:cNvSpPr txBox="1"/>
          <p:nvPr>
            <p:ph idx="1" type="body"/>
          </p:nvPr>
        </p:nvSpPr>
        <p:spPr>
          <a:xfrm>
            <a:off x="4722812" y="2777066"/>
            <a:ext cx="6021388" cy="204893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SzPts val="1440"/>
              <a:buNone/>
              <a:defRPr sz="1800"/>
            </a:lvl1pPr>
            <a:lvl2pPr indent="-228600" lvl="1" marL="914400" algn="l">
              <a:lnSpc>
                <a:spcPct val="100000"/>
              </a:lnSpc>
              <a:spcBef>
                <a:spcPts val="600"/>
              </a:spcBef>
              <a:spcAft>
                <a:spcPts val="0"/>
              </a:spcAft>
              <a:buSzPts val="960"/>
              <a:buNone/>
              <a:defRPr sz="1200"/>
            </a:lvl2pPr>
            <a:lvl3pPr indent="-228600" lvl="2" marL="1371600" algn="l">
              <a:lnSpc>
                <a:spcPct val="100000"/>
              </a:lnSpc>
              <a:spcBef>
                <a:spcPts val="600"/>
              </a:spcBef>
              <a:spcAft>
                <a:spcPts val="0"/>
              </a:spcAft>
              <a:buSzPts val="800"/>
              <a:buNone/>
              <a:defRPr sz="1000"/>
            </a:lvl3pPr>
            <a:lvl4pPr indent="-228600" lvl="3" marL="1828800" algn="l">
              <a:lnSpc>
                <a:spcPct val="100000"/>
              </a:lnSpc>
              <a:spcBef>
                <a:spcPts val="600"/>
              </a:spcBef>
              <a:spcAft>
                <a:spcPts val="0"/>
              </a:spcAft>
              <a:buSzPts val="720"/>
              <a:buNone/>
              <a:defRPr sz="900"/>
            </a:lvl4pPr>
            <a:lvl5pPr indent="-228600" lvl="4" marL="2286000" algn="l">
              <a:lnSpc>
                <a:spcPct val="100000"/>
              </a:lnSpc>
              <a:spcBef>
                <a:spcPts val="600"/>
              </a:spcBef>
              <a:spcAft>
                <a:spcPts val="0"/>
              </a:spcAft>
              <a:buSzPts val="720"/>
              <a:buNone/>
              <a:defRPr sz="900"/>
            </a:lvl5pPr>
            <a:lvl6pPr indent="-228600" lvl="5" marL="2743200" algn="l">
              <a:lnSpc>
                <a:spcPct val="100000"/>
              </a:lnSpc>
              <a:spcBef>
                <a:spcPts val="600"/>
              </a:spcBef>
              <a:spcAft>
                <a:spcPts val="0"/>
              </a:spcAft>
              <a:buSzPts val="720"/>
              <a:buNone/>
              <a:defRPr sz="900"/>
            </a:lvl6pPr>
            <a:lvl7pPr indent="-228600" lvl="6" marL="3200400" algn="l">
              <a:lnSpc>
                <a:spcPct val="100000"/>
              </a:lnSpc>
              <a:spcBef>
                <a:spcPts val="600"/>
              </a:spcBef>
              <a:spcAft>
                <a:spcPts val="0"/>
              </a:spcAft>
              <a:buSzPts val="720"/>
              <a:buNone/>
              <a:defRPr sz="900"/>
            </a:lvl7pPr>
            <a:lvl8pPr indent="-228600" lvl="7" marL="3657600" algn="l">
              <a:lnSpc>
                <a:spcPct val="100000"/>
              </a:lnSpc>
              <a:spcBef>
                <a:spcPts val="600"/>
              </a:spcBef>
              <a:spcAft>
                <a:spcPts val="0"/>
              </a:spcAft>
              <a:buSzPts val="720"/>
              <a:buNone/>
              <a:defRPr sz="900"/>
            </a:lvl8pPr>
            <a:lvl9pPr indent="-228600" lvl="8" marL="4114800" algn="l">
              <a:lnSpc>
                <a:spcPct val="100000"/>
              </a:lnSpc>
              <a:spcBef>
                <a:spcPts val="600"/>
              </a:spcBef>
              <a:spcAft>
                <a:spcPts val="600"/>
              </a:spcAft>
              <a:buSzPts val="720"/>
              <a:buNone/>
              <a:defRPr sz="900"/>
            </a:lvl9pPr>
          </a:lstStyle>
          <a:p/>
        </p:txBody>
      </p:sp>
      <p:sp>
        <p:nvSpPr>
          <p:cNvPr id="76" name="Google Shape;76;p23"/>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3"/>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3"/>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2D2EF"/>
            </a:gs>
            <a:gs pos="10000">
              <a:srgbClr val="62D2EF"/>
            </a:gs>
            <a:gs pos="100000">
              <a:srgbClr val="05578D"/>
            </a:gs>
          </a:gsLst>
          <a:lin ang="6120000" scaled="0"/>
        </a:gradFill>
      </p:bgPr>
    </p:bg>
    <p:spTree>
      <p:nvGrpSpPr>
        <p:cNvPr id="5" name="Shape 5"/>
        <p:cNvGrpSpPr/>
        <p:nvPr/>
      </p:nvGrpSpPr>
      <p:grpSpPr>
        <a:xfrm>
          <a:off x="0" y="0"/>
          <a:ext cx="0" cy="0"/>
          <a:chOff x="0" y="0"/>
          <a:chExt cx="0" cy="0"/>
        </a:xfrm>
      </p:grpSpPr>
      <p:grpSp>
        <p:nvGrpSpPr>
          <p:cNvPr id="6" name="Google Shape;6;p14"/>
          <p:cNvGrpSpPr/>
          <p:nvPr/>
        </p:nvGrpSpPr>
        <p:grpSpPr>
          <a:xfrm>
            <a:off x="9206969" y="2963333"/>
            <a:ext cx="2981858" cy="3208867"/>
            <a:chOff x="9206969" y="2963333"/>
            <a:chExt cx="2981858" cy="3208867"/>
          </a:xfrm>
        </p:grpSpPr>
        <p:cxnSp>
          <p:nvCxnSpPr>
            <p:cNvPr id="7" name="Google Shape;7;p14"/>
            <p:cNvCxnSpPr/>
            <p:nvPr/>
          </p:nvCxnSpPr>
          <p:spPr>
            <a:xfrm flipH="1">
              <a:off x="11276012" y="2963333"/>
              <a:ext cx="912814" cy="912812"/>
            </a:xfrm>
            <a:prstGeom prst="straightConnector1">
              <a:avLst/>
            </a:prstGeom>
            <a:noFill/>
            <a:ln cap="flat" cmpd="sng" w="9525">
              <a:solidFill>
                <a:schemeClr val="lt1"/>
              </a:solidFill>
              <a:prstDash val="solid"/>
              <a:round/>
              <a:headEnd len="sm" w="sm" type="none"/>
              <a:tailEnd len="sm" w="sm" type="none"/>
            </a:ln>
          </p:spPr>
        </p:cxnSp>
        <p:cxnSp>
          <p:nvCxnSpPr>
            <p:cNvPr id="8" name="Google Shape;8;p14"/>
            <p:cNvCxnSpPr/>
            <p:nvPr/>
          </p:nvCxnSpPr>
          <p:spPr>
            <a:xfrm flipH="1">
              <a:off x="9206969" y="3190344"/>
              <a:ext cx="2981857" cy="2981856"/>
            </a:xfrm>
            <a:prstGeom prst="straightConnector1">
              <a:avLst/>
            </a:prstGeom>
            <a:noFill/>
            <a:ln cap="flat" cmpd="sng" w="9525">
              <a:solidFill>
                <a:schemeClr val="lt1"/>
              </a:solidFill>
              <a:prstDash val="solid"/>
              <a:round/>
              <a:headEnd len="sm" w="sm" type="none"/>
              <a:tailEnd len="sm" w="sm" type="none"/>
            </a:ln>
          </p:spPr>
        </p:cxnSp>
        <p:cxnSp>
          <p:nvCxnSpPr>
            <p:cNvPr id="9" name="Google Shape;9;p14"/>
            <p:cNvCxnSpPr/>
            <p:nvPr/>
          </p:nvCxnSpPr>
          <p:spPr>
            <a:xfrm flipH="1">
              <a:off x="10292292" y="3285067"/>
              <a:ext cx="1896534" cy="1896533"/>
            </a:xfrm>
            <a:prstGeom prst="straightConnector1">
              <a:avLst/>
            </a:prstGeom>
            <a:noFill/>
            <a:ln cap="flat" cmpd="sng" w="9525">
              <a:solidFill>
                <a:schemeClr val="lt1"/>
              </a:solidFill>
              <a:prstDash val="solid"/>
              <a:round/>
              <a:headEnd len="sm" w="sm" type="none"/>
              <a:tailEnd len="sm" w="sm" type="none"/>
            </a:ln>
          </p:spPr>
        </p:cxnSp>
        <p:cxnSp>
          <p:nvCxnSpPr>
            <p:cNvPr id="10" name="Google Shape;10;p14"/>
            <p:cNvCxnSpPr/>
            <p:nvPr/>
          </p:nvCxnSpPr>
          <p:spPr>
            <a:xfrm flipH="1">
              <a:off x="10443103" y="3131080"/>
              <a:ext cx="1745722" cy="1745720"/>
            </a:xfrm>
            <a:prstGeom prst="straightConnector1">
              <a:avLst/>
            </a:prstGeom>
            <a:noFill/>
            <a:ln cap="flat" cmpd="sng" w="28575">
              <a:solidFill>
                <a:schemeClr val="lt1"/>
              </a:solidFill>
              <a:prstDash val="solid"/>
              <a:round/>
              <a:headEnd len="sm" w="sm" type="none"/>
              <a:tailEnd len="sm" w="sm" type="none"/>
            </a:ln>
          </p:spPr>
        </p:cxnSp>
        <p:cxnSp>
          <p:nvCxnSpPr>
            <p:cNvPr id="11" name="Google Shape;11;p14"/>
            <p:cNvCxnSpPr/>
            <p:nvPr/>
          </p:nvCxnSpPr>
          <p:spPr>
            <a:xfrm flipH="1">
              <a:off x="10918826" y="3683001"/>
              <a:ext cx="1270001" cy="1269999"/>
            </a:xfrm>
            <a:prstGeom prst="straightConnector1">
              <a:avLst/>
            </a:prstGeom>
            <a:noFill/>
            <a:ln cap="flat" cmpd="sng" w="28575">
              <a:solidFill>
                <a:schemeClr val="lt1"/>
              </a:solidFill>
              <a:prstDash val="solid"/>
              <a:round/>
              <a:headEnd len="sm" w="sm" type="none"/>
              <a:tailEnd len="sm" w="sm" type="none"/>
            </a:ln>
          </p:spPr>
        </p:cxnSp>
      </p:grpSp>
      <p:sp>
        <p:nvSpPr>
          <p:cNvPr id="12" name="Google Shape;12;p14"/>
          <p:cNvSpPr txBox="1"/>
          <p:nvPr>
            <p:ph type="title"/>
          </p:nvPr>
        </p:nvSpPr>
        <p:spPr>
          <a:xfrm>
            <a:off x="684212" y="4487332"/>
            <a:ext cx="8534400" cy="1507067"/>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chemeClr val="lt1"/>
              </a:buClr>
              <a:buSzPts val="3600"/>
              <a:buFont typeface="Century Gothic"/>
              <a:buNone/>
              <a:defRPr b="0" i="0" sz="36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9pPr>
          </a:lstStyle>
          <a:p/>
        </p:txBody>
      </p:sp>
      <p:sp>
        <p:nvSpPr>
          <p:cNvPr id="13" name="Google Shape;13;p14"/>
          <p:cNvSpPr txBox="1"/>
          <p:nvPr>
            <p:ph idx="1" type="body"/>
          </p:nvPr>
        </p:nvSpPr>
        <p:spPr>
          <a:xfrm>
            <a:off x="684212" y="685800"/>
            <a:ext cx="8534400" cy="3615267"/>
          </a:xfrm>
          <a:prstGeom prst="rect">
            <a:avLst/>
          </a:prstGeom>
          <a:noFill/>
          <a:ln>
            <a:noFill/>
          </a:ln>
        </p:spPr>
        <p:txBody>
          <a:bodyPr anchorCtr="0" anchor="ctr" bIns="45700" lIns="91425" spcFirstLastPara="1" rIns="91425" wrap="square" tIns="45700">
            <a:normAutofit/>
          </a:bodyPr>
          <a:lstStyle>
            <a:lvl1pPr indent="-330200" lvl="0" marL="457200" marR="0" rtl="0" algn="l">
              <a:lnSpc>
                <a:spcPct val="100000"/>
              </a:lnSpc>
              <a:spcBef>
                <a:spcPts val="400"/>
              </a:spcBef>
              <a:spcAft>
                <a:spcPts val="0"/>
              </a:spcAft>
              <a:buClr>
                <a:schemeClr val="lt1"/>
              </a:buClr>
              <a:buSzPts val="1600"/>
              <a:buFont typeface="Noto Sans Symbols"/>
              <a:buChar char="▶"/>
              <a:defRPr b="0" i="0" sz="2000" u="none" cap="none" strike="noStrike">
                <a:solidFill>
                  <a:srgbClr val="0F486F"/>
                </a:solidFill>
                <a:latin typeface="Century Gothic"/>
                <a:ea typeface="Century Gothic"/>
                <a:cs typeface="Century Gothic"/>
                <a:sym typeface="Century Gothic"/>
              </a:defRPr>
            </a:lvl1pPr>
            <a:lvl2pPr indent="-320040" lvl="1" marL="914400" marR="0" rtl="0" algn="l">
              <a:lnSpc>
                <a:spcPct val="100000"/>
              </a:lnSpc>
              <a:spcBef>
                <a:spcPts val="600"/>
              </a:spcBef>
              <a:spcAft>
                <a:spcPts val="0"/>
              </a:spcAft>
              <a:buClr>
                <a:schemeClr val="lt1"/>
              </a:buClr>
              <a:buSzPts val="1440"/>
              <a:buFont typeface="Noto Sans Symbols"/>
              <a:buChar char="▶"/>
              <a:defRPr b="0" i="0" sz="1800" u="none" cap="none" strike="noStrike">
                <a:solidFill>
                  <a:srgbClr val="0F486F"/>
                </a:solidFill>
                <a:latin typeface="Century Gothic"/>
                <a:ea typeface="Century Gothic"/>
                <a:cs typeface="Century Gothic"/>
                <a:sym typeface="Century Gothic"/>
              </a:defRPr>
            </a:lvl2pPr>
            <a:lvl3pPr indent="-309880" lvl="2" marL="1371600" marR="0" rtl="0" algn="l">
              <a:lnSpc>
                <a:spcPct val="100000"/>
              </a:lnSpc>
              <a:spcBef>
                <a:spcPts val="600"/>
              </a:spcBef>
              <a:spcAft>
                <a:spcPts val="0"/>
              </a:spcAft>
              <a:buClr>
                <a:schemeClr val="lt1"/>
              </a:buClr>
              <a:buSzPts val="1280"/>
              <a:buFont typeface="Noto Sans Symbols"/>
              <a:buChar char="▶"/>
              <a:defRPr b="0" i="0" sz="1600" u="none" cap="none" strike="noStrike">
                <a:solidFill>
                  <a:srgbClr val="0F486F"/>
                </a:solidFill>
                <a:latin typeface="Century Gothic"/>
                <a:ea typeface="Century Gothic"/>
                <a:cs typeface="Century Gothic"/>
                <a:sym typeface="Century Gothic"/>
              </a:defRPr>
            </a:lvl3pPr>
            <a:lvl4pPr indent="-299719" lvl="3" marL="1828800" marR="0" rtl="0" algn="l">
              <a:lnSpc>
                <a:spcPct val="100000"/>
              </a:lnSpc>
              <a:spcBef>
                <a:spcPts val="600"/>
              </a:spcBef>
              <a:spcAft>
                <a:spcPts val="0"/>
              </a:spcAft>
              <a:buClr>
                <a:schemeClr val="lt1"/>
              </a:buClr>
              <a:buSzPts val="1120"/>
              <a:buFont typeface="Noto Sans Symbols"/>
              <a:buChar char="▶"/>
              <a:defRPr b="0" i="0" sz="1400" u="none" cap="none" strike="noStrike">
                <a:solidFill>
                  <a:srgbClr val="0F486F"/>
                </a:solidFill>
                <a:latin typeface="Century Gothic"/>
                <a:ea typeface="Century Gothic"/>
                <a:cs typeface="Century Gothic"/>
                <a:sym typeface="Century Gothic"/>
              </a:defRPr>
            </a:lvl4pPr>
            <a:lvl5pPr indent="-299720" lvl="4" marL="2286000" marR="0" rtl="0" algn="l">
              <a:lnSpc>
                <a:spcPct val="100000"/>
              </a:lnSpc>
              <a:spcBef>
                <a:spcPts val="600"/>
              </a:spcBef>
              <a:spcAft>
                <a:spcPts val="0"/>
              </a:spcAft>
              <a:buClr>
                <a:schemeClr val="lt1"/>
              </a:buClr>
              <a:buSzPts val="1120"/>
              <a:buFont typeface="Noto Sans Symbols"/>
              <a:buChar char="▶"/>
              <a:defRPr b="0" i="0" sz="1400" u="none" cap="none" strike="noStrike">
                <a:solidFill>
                  <a:srgbClr val="0F486F"/>
                </a:solidFill>
                <a:latin typeface="Century Gothic"/>
                <a:ea typeface="Century Gothic"/>
                <a:cs typeface="Century Gothic"/>
                <a:sym typeface="Century Gothic"/>
              </a:defRPr>
            </a:lvl5pPr>
            <a:lvl6pPr indent="-299720" lvl="5" marL="2743200" marR="0" rtl="0" algn="l">
              <a:lnSpc>
                <a:spcPct val="100000"/>
              </a:lnSpc>
              <a:spcBef>
                <a:spcPts val="600"/>
              </a:spcBef>
              <a:spcAft>
                <a:spcPts val="0"/>
              </a:spcAft>
              <a:buClr>
                <a:schemeClr val="lt1"/>
              </a:buClr>
              <a:buSzPts val="1120"/>
              <a:buFont typeface="Noto Sans Symbols"/>
              <a:buChar char="▶"/>
              <a:defRPr b="0" i="0" sz="1400" u="none" cap="none" strike="noStrike">
                <a:solidFill>
                  <a:srgbClr val="0F486F"/>
                </a:solidFill>
                <a:latin typeface="Century Gothic"/>
                <a:ea typeface="Century Gothic"/>
                <a:cs typeface="Century Gothic"/>
                <a:sym typeface="Century Gothic"/>
              </a:defRPr>
            </a:lvl6pPr>
            <a:lvl7pPr indent="-299720" lvl="6" marL="3200400" marR="0" rtl="0" algn="l">
              <a:lnSpc>
                <a:spcPct val="100000"/>
              </a:lnSpc>
              <a:spcBef>
                <a:spcPts val="600"/>
              </a:spcBef>
              <a:spcAft>
                <a:spcPts val="0"/>
              </a:spcAft>
              <a:buClr>
                <a:schemeClr val="lt1"/>
              </a:buClr>
              <a:buSzPts val="1120"/>
              <a:buFont typeface="Noto Sans Symbols"/>
              <a:buChar char="▶"/>
              <a:defRPr b="0" i="0" sz="1400" u="none" cap="none" strike="noStrike">
                <a:solidFill>
                  <a:srgbClr val="0F486F"/>
                </a:solidFill>
                <a:latin typeface="Century Gothic"/>
                <a:ea typeface="Century Gothic"/>
                <a:cs typeface="Century Gothic"/>
                <a:sym typeface="Century Gothic"/>
              </a:defRPr>
            </a:lvl7pPr>
            <a:lvl8pPr indent="-299720" lvl="7" marL="3657600" marR="0" rtl="0" algn="l">
              <a:lnSpc>
                <a:spcPct val="100000"/>
              </a:lnSpc>
              <a:spcBef>
                <a:spcPts val="600"/>
              </a:spcBef>
              <a:spcAft>
                <a:spcPts val="0"/>
              </a:spcAft>
              <a:buClr>
                <a:schemeClr val="lt1"/>
              </a:buClr>
              <a:buSzPts val="1120"/>
              <a:buFont typeface="Noto Sans Symbols"/>
              <a:buChar char="▶"/>
              <a:defRPr b="0" i="0" sz="1400" u="none" cap="none" strike="noStrike">
                <a:solidFill>
                  <a:srgbClr val="0F486F"/>
                </a:solidFill>
                <a:latin typeface="Century Gothic"/>
                <a:ea typeface="Century Gothic"/>
                <a:cs typeface="Century Gothic"/>
                <a:sym typeface="Century Gothic"/>
              </a:defRPr>
            </a:lvl8pPr>
            <a:lvl9pPr indent="-299720" lvl="8" marL="4114800" marR="0" rtl="0" algn="l">
              <a:lnSpc>
                <a:spcPct val="100000"/>
              </a:lnSpc>
              <a:spcBef>
                <a:spcPts val="600"/>
              </a:spcBef>
              <a:spcAft>
                <a:spcPts val="600"/>
              </a:spcAft>
              <a:buClr>
                <a:schemeClr val="lt1"/>
              </a:buClr>
              <a:buSzPts val="1120"/>
              <a:buFont typeface="Noto Sans Symbols"/>
              <a:buChar char="▶"/>
              <a:defRPr b="0" i="0" sz="1400" u="none" cap="none" strike="noStrike">
                <a:solidFill>
                  <a:srgbClr val="0F486F"/>
                </a:solidFill>
                <a:latin typeface="Century Gothic"/>
                <a:ea typeface="Century Gothic"/>
                <a:cs typeface="Century Gothic"/>
                <a:sym typeface="Century Gothic"/>
              </a:defRPr>
            </a:lvl9pPr>
          </a:lstStyle>
          <a:p/>
        </p:txBody>
      </p:sp>
      <p:sp>
        <p:nvSpPr>
          <p:cNvPr id="14" name="Google Shape;14;p14"/>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000" u="none" cap="none" strike="noStrike">
                <a:solidFill>
                  <a:srgbClr val="09304A"/>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9pPr>
          </a:lstStyle>
          <a:p/>
        </p:txBody>
      </p:sp>
      <p:sp>
        <p:nvSpPr>
          <p:cNvPr id="15" name="Google Shape;15;p14"/>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00" u="none" cap="none" strike="noStrike">
                <a:solidFill>
                  <a:srgbClr val="09304A"/>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9pPr>
          </a:lstStyle>
          <a:p/>
        </p:txBody>
      </p:sp>
      <p:sp>
        <p:nvSpPr>
          <p:cNvPr id="16" name="Google Shape;16;p14"/>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3200"/>
              <a:buFont typeface="Arial"/>
              <a:buNone/>
              <a:defRPr b="0" i="0" sz="3200" u="none" cap="none" strike="noStrike">
                <a:solidFill>
                  <a:srgbClr val="09304A"/>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bikeshare-demand-prediction-production.up.railway.app/predictdata"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www.youtube.com/watch?v=WzxEHzb2NzM&amp;t=926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archive.ics.uci.edu/dataset/275/bike+sharing+dataset"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github.com/Vimiya/Bikeshare-Demand-Prediction" TargetMode="External"/><Relationship Id="rId4" Type="http://schemas.openxmlformats.org/officeDocument/2006/relationships/hyperlink" Target="mailto:vimiya22@gmail.com" TargetMode="External"/><Relationship Id="rId5" Type="http://schemas.openxmlformats.org/officeDocument/2006/relationships/hyperlink" Target="https://www.linkedin.com/in/vimiya-sebastian-3322501bb/" TargetMode="External"/><Relationship Id="rId6" Type="http://schemas.openxmlformats.org/officeDocument/2006/relationships/hyperlink" Target="https://github.com/Vimiya"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archive.ics.uci.edu/dataset/275/bike+sharing+dataset" TargetMode="External"/><Relationship Id="rId4" Type="http://schemas.openxmlformats.org/officeDocument/2006/relationships/hyperlink" Target="http://capitalbikeshare.com/system-data" TargetMode="External"/><Relationship Id="rId5" Type="http://schemas.openxmlformats.org/officeDocument/2006/relationships/hyperlink" Target="http://www.freemeteo.co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
          <p:cNvSpPr txBox="1"/>
          <p:nvPr>
            <p:ph idx="1" type="subTitle"/>
          </p:nvPr>
        </p:nvSpPr>
        <p:spPr>
          <a:xfrm>
            <a:off x="0" y="899225"/>
            <a:ext cx="12192000" cy="4156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680"/>
              <a:buNone/>
            </a:pPr>
            <a:r>
              <a:rPr lang="en-US" sz="4100">
                <a:solidFill>
                  <a:schemeClr val="dk1"/>
                </a:solidFill>
                <a:latin typeface="Times New Roman"/>
                <a:ea typeface="Times New Roman"/>
                <a:cs typeface="Times New Roman"/>
                <a:sym typeface="Times New Roman"/>
              </a:rPr>
              <a:t>   </a:t>
            </a:r>
            <a:r>
              <a:rPr b="1" lang="en-US" sz="4100">
                <a:solidFill>
                  <a:schemeClr val="dk1"/>
                </a:solidFill>
                <a:latin typeface="Times New Roman"/>
                <a:ea typeface="Times New Roman"/>
                <a:cs typeface="Times New Roman"/>
                <a:sym typeface="Times New Roman"/>
              </a:rPr>
              <a:t>RENTAL BIKE SHARE DEMAND PREDICTION</a:t>
            </a:r>
            <a:endParaRPr b="1" sz="41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680"/>
              <a:buNone/>
            </a:pPr>
            <a:r>
              <a:t/>
            </a:r>
            <a:endParaRPr sz="4100">
              <a:solidFill>
                <a:schemeClr val="lt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680"/>
              <a:buNone/>
            </a:pPr>
            <a:r>
              <a:rPr lang="en-US" sz="2800">
                <a:solidFill>
                  <a:schemeClr val="lt1"/>
                </a:solidFill>
                <a:latin typeface="Times New Roman"/>
                <a:ea typeface="Times New Roman"/>
                <a:cs typeface="Times New Roman"/>
                <a:sym typeface="Times New Roman"/>
              </a:rPr>
              <a:t>                                         </a:t>
            </a:r>
            <a:r>
              <a:rPr lang="en-US" sz="2500">
                <a:solidFill>
                  <a:schemeClr val="lt1"/>
                </a:solidFill>
                <a:latin typeface="Times New Roman"/>
                <a:ea typeface="Times New Roman"/>
                <a:cs typeface="Times New Roman"/>
                <a:sym typeface="Times New Roman"/>
              </a:rPr>
              <a:t>DETAILED PROJECT REPORT </a:t>
            </a:r>
            <a:endParaRPr sz="2500">
              <a:solidFill>
                <a:schemeClr val="lt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680"/>
              <a:buNone/>
            </a:pPr>
            <a:r>
              <a:t/>
            </a:r>
            <a:endParaRPr sz="2500">
              <a:solidFill>
                <a:schemeClr val="lt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680"/>
              <a:buNone/>
            </a:pPr>
            <a:r>
              <a:t/>
            </a:r>
            <a:endParaRPr sz="2500">
              <a:solidFill>
                <a:schemeClr val="lt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680"/>
              <a:buNone/>
            </a:pPr>
            <a:r>
              <a:t/>
            </a:r>
            <a:endParaRPr sz="2500">
              <a:solidFill>
                <a:schemeClr val="lt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680"/>
              <a:buNone/>
            </a:pPr>
            <a:r>
              <a:t/>
            </a:r>
            <a:endParaRPr sz="2500">
              <a:solidFill>
                <a:schemeClr val="lt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680"/>
              <a:buNone/>
            </a:pPr>
            <a:r>
              <a:rPr lang="en-US" sz="2500">
                <a:solidFill>
                  <a:schemeClr val="lt1"/>
                </a:solidFill>
                <a:latin typeface="Times New Roman"/>
                <a:ea typeface="Times New Roman"/>
                <a:cs typeface="Times New Roman"/>
                <a:sym typeface="Times New Roman"/>
              </a:rPr>
              <a:t>                                                    </a:t>
            </a:r>
            <a:r>
              <a:rPr b="1" lang="en-US" sz="2500">
                <a:solidFill>
                  <a:schemeClr val="lt1"/>
                </a:solidFill>
                <a:latin typeface="Roboto Mono"/>
                <a:ea typeface="Roboto Mono"/>
                <a:cs typeface="Roboto Mono"/>
                <a:sym typeface="Roboto Mono"/>
              </a:rPr>
              <a:t>VIMIYA SEBASTIAN</a:t>
            </a:r>
            <a:endParaRPr b="1" sz="2500">
              <a:solidFill>
                <a:schemeClr val="lt1"/>
              </a:solidFill>
              <a:latin typeface="Roboto Mono"/>
              <a:ea typeface="Roboto Mono"/>
              <a:cs typeface="Roboto Mono"/>
              <a:sym typeface="Roboto Mon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g2477e65a8cd_0_1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90" name="Google Shape;190;g2477e65a8cd_0_17"/>
          <p:cNvSpPr txBox="1"/>
          <p:nvPr/>
        </p:nvSpPr>
        <p:spPr>
          <a:xfrm>
            <a:off x="3045368" y="2043663"/>
            <a:ext cx="6105300" cy="20310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None/>
            </a:pPr>
            <a:r>
              <a:rPr lang="en-US" sz="6000">
                <a:solidFill>
                  <a:srgbClr val="FFFFFF"/>
                </a:solidFill>
              </a:rPr>
              <a:t>Exploratory Data Analysis (EDA)</a:t>
            </a:r>
            <a:endParaRPr sz="6000">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282e9907638_0_695"/>
          <p:cNvSpPr/>
          <p:nvPr/>
        </p:nvSpPr>
        <p:spPr>
          <a:xfrm>
            <a:off x="378068" y="343486"/>
            <a:ext cx="11438700" cy="1844400"/>
          </a:xfrm>
          <a:prstGeom prst="rect">
            <a:avLst/>
          </a:prstGeom>
          <a:solidFill>
            <a:srgbClr val="404040"/>
          </a:solidFill>
          <a:ln cap="sq" cmpd="thinThick" w="127000">
            <a:solidFill>
              <a:srgbClr val="4040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6" name="Google Shape;196;g282e9907638_0_695"/>
          <p:cNvSpPr txBox="1"/>
          <p:nvPr>
            <p:ph type="title"/>
          </p:nvPr>
        </p:nvSpPr>
        <p:spPr>
          <a:xfrm>
            <a:off x="2209200" y="430225"/>
            <a:ext cx="7451400" cy="6297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rgbClr val="FFFFFF"/>
              </a:buClr>
              <a:buSzPct val="135000"/>
              <a:buFont typeface="Arial"/>
              <a:buNone/>
            </a:pPr>
            <a:r>
              <a:rPr lang="en-US" sz="4000">
                <a:solidFill>
                  <a:srgbClr val="FFFFFF"/>
                </a:solidFill>
                <a:latin typeface="Arial"/>
                <a:ea typeface="Arial"/>
                <a:cs typeface="Arial"/>
                <a:sym typeface="Arial"/>
              </a:rPr>
              <a:t>EDA – Monthly Distribution</a:t>
            </a:r>
            <a:endParaRPr sz="2200"/>
          </a:p>
        </p:txBody>
      </p:sp>
      <p:sp>
        <p:nvSpPr>
          <p:cNvPr id="197" name="Google Shape;197;g282e9907638_0_695"/>
          <p:cNvSpPr txBox="1"/>
          <p:nvPr>
            <p:ph idx="1" type="body"/>
          </p:nvPr>
        </p:nvSpPr>
        <p:spPr>
          <a:xfrm>
            <a:off x="499075" y="1059925"/>
            <a:ext cx="11226600" cy="11277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90000"/>
              </a:lnSpc>
              <a:spcBef>
                <a:spcPts val="0"/>
              </a:spcBef>
              <a:spcAft>
                <a:spcPts val="0"/>
              </a:spcAft>
              <a:buClr>
                <a:srgbClr val="EC8731"/>
              </a:buClr>
              <a:buSzPts val="1900"/>
              <a:buNone/>
            </a:pPr>
            <a:r>
              <a:rPr lang="en-US" sz="1900">
                <a:solidFill>
                  <a:srgbClr val="EC8731"/>
                </a:solidFill>
                <a:latin typeface="Arial"/>
                <a:ea typeface="Arial"/>
                <a:cs typeface="Arial"/>
                <a:sym typeface="Arial"/>
              </a:rPr>
              <a:t>The trend of increasing use of bike starts from january(lowest) till June then stays almost the same till september and then starts dropping. There's a scope to increase the bike usage in the months from january till May and from October to december. The drop of bike usage from october till December might be explained by the winter season and less bike usage from January to April might be explained by higher windspeed.</a:t>
            </a:r>
            <a:endParaRPr/>
          </a:p>
        </p:txBody>
      </p:sp>
      <p:pic>
        <p:nvPicPr>
          <p:cNvPr id="198" name="Google Shape;198;g282e9907638_0_695"/>
          <p:cNvPicPr preferRelativeResize="0"/>
          <p:nvPr/>
        </p:nvPicPr>
        <p:blipFill>
          <a:blip r:embed="rId3">
            <a:alphaModFix/>
          </a:blip>
          <a:stretch>
            <a:fillRect/>
          </a:stretch>
        </p:blipFill>
        <p:spPr>
          <a:xfrm>
            <a:off x="2048700" y="2340275"/>
            <a:ext cx="7772401" cy="4517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282e9907638_0_792"/>
          <p:cNvSpPr/>
          <p:nvPr/>
        </p:nvSpPr>
        <p:spPr>
          <a:xfrm>
            <a:off x="375138" y="394887"/>
            <a:ext cx="5721000" cy="6068100"/>
          </a:xfrm>
          <a:prstGeom prst="rect">
            <a:avLst/>
          </a:prstGeom>
          <a:solidFill>
            <a:srgbClr val="404040"/>
          </a:solidFill>
          <a:ln cap="sq" cmpd="thinThick" w="127000">
            <a:solidFill>
              <a:srgbClr val="4040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04" name="Google Shape;204;g282e9907638_0_792"/>
          <p:cNvSpPr txBox="1"/>
          <p:nvPr>
            <p:ph type="title"/>
          </p:nvPr>
        </p:nvSpPr>
        <p:spPr>
          <a:xfrm>
            <a:off x="1018600" y="503550"/>
            <a:ext cx="4635600" cy="791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FFFFFF"/>
              </a:buClr>
              <a:buSzPts val="5400"/>
              <a:buFont typeface="Arial"/>
              <a:buNone/>
            </a:pPr>
            <a:r>
              <a:rPr lang="en-US" sz="5000">
                <a:solidFill>
                  <a:srgbClr val="FFFFFF"/>
                </a:solidFill>
              </a:rPr>
              <a:t>EDA – </a:t>
            </a:r>
            <a:r>
              <a:rPr lang="en-US" sz="4640">
                <a:solidFill>
                  <a:srgbClr val="FFFFFF"/>
                </a:solidFill>
              </a:rPr>
              <a:t>Weather</a:t>
            </a:r>
            <a:endParaRPr sz="2840"/>
          </a:p>
        </p:txBody>
      </p:sp>
      <p:cxnSp>
        <p:nvCxnSpPr>
          <p:cNvPr id="205" name="Google Shape;205;g282e9907638_0_792"/>
          <p:cNvCxnSpPr/>
          <p:nvPr/>
        </p:nvCxnSpPr>
        <p:spPr>
          <a:xfrm>
            <a:off x="1414259" y="1366333"/>
            <a:ext cx="3400500" cy="0"/>
          </a:xfrm>
          <a:prstGeom prst="straightConnector1">
            <a:avLst/>
          </a:prstGeom>
          <a:noFill/>
          <a:ln cap="flat" cmpd="sng" w="22225">
            <a:solidFill>
              <a:srgbClr val="D9D9D9"/>
            </a:solidFill>
            <a:prstDash val="solid"/>
            <a:miter lim="800000"/>
            <a:headEnd len="sm" w="sm" type="none"/>
            <a:tailEnd len="sm" w="sm" type="none"/>
          </a:ln>
        </p:spPr>
      </p:cxnSp>
      <p:pic>
        <p:nvPicPr>
          <p:cNvPr id="206" name="Google Shape;206;g282e9907638_0_792"/>
          <p:cNvPicPr preferRelativeResize="0"/>
          <p:nvPr/>
        </p:nvPicPr>
        <p:blipFill>
          <a:blip r:embed="rId3">
            <a:alphaModFix/>
          </a:blip>
          <a:stretch>
            <a:fillRect/>
          </a:stretch>
        </p:blipFill>
        <p:spPr>
          <a:xfrm>
            <a:off x="6281488" y="1141525"/>
            <a:ext cx="5791062" cy="3984178"/>
          </a:xfrm>
          <a:prstGeom prst="rect">
            <a:avLst/>
          </a:prstGeom>
          <a:noFill/>
          <a:ln>
            <a:noFill/>
          </a:ln>
        </p:spPr>
      </p:pic>
      <p:sp>
        <p:nvSpPr>
          <p:cNvPr id="207" name="Google Shape;207;g282e9907638_0_792"/>
          <p:cNvSpPr txBox="1"/>
          <p:nvPr>
            <p:ph idx="1" type="body"/>
          </p:nvPr>
        </p:nvSpPr>
        <p:spPr>
          <a:xfrm>
            <a:off x="676350" y="1641175"/>
            <a:ext cx="5118600" cy="4253100"/>
          </a:xfrm>
          <a:prstGeom prst="rect">
            <a:avLst/>
          </a:prstGeom>
          <a:noFill/>
          <a:ln>
            <a:noFill/>
          </a:ln>
        </p:spPr>
        <p:txBody>
          <a:bodyPr anchorCtr="0" anchor="t" bIns="45700" lIns="91425" spcFirstLastPara="1" rIns="91425" wrap="square" tIns="45700">
            <a:normAutofit fontScale="70000" lnSpcReduction="20000"/>
          </a:bodyPr>
          <a:lstStyle/>
          <a:p>
            <a:pPr indent="-207009" lvl="0" marL="228600" rtl="0" algn="l">
              <a:lnSpc>
                <a:spcPct val="90000"/>
              </a:lnSpc>
              <a:spcBef>
                <a:spcPts val="0"/>
              </a:spcBef>
              <a:spcAft>
                <a:spcPts val="0"/>
              </a:spcAft>
              <a:buClr>
                <a:srgbClr val="F87359"/>
              </a:buClr>
              <a:buSzPct val="100000"/>
              <a:buChar char="▶"/>
            </a:pPr>
            <a:r>
              <a:rPr lang="en-US" sz="2685">
                <a:solidFill>
                  <a:srgbClr val="F87359"/>
                </a:solidFill>
              </a:rPr>
              <a:t>Higher bike rental when weather is more clear and sunny</a:t>
            </a:r>
            <a:endParaRPr sz="2685">
              <a:solidFill>
                <a:srgbClr val="F87359"/>
              </a:solidFill>
            </a:endParaRPr>
          </a:p>
          <a:p>
            <a:pPr indent="0" lvl="0" marL="0" rtl="0" algn="l">
              <a:lnSpc>
                <a:spcPct val="90000"/>
              </a:lnSpc>
              <a:spcBef>
                <a:spcPts val="0"/>
              </a:spcBef>
              <a:spcAft>
                <a:spcPts val="0"/>
              </a:spcAft>
              <a:buNone/>
            </a:pPr>
            <a:r>
              <a:t/>
            </a:r>
            <a:endParaRPr sz="2400">
              <a:solidFill>
                <a:srgbClr val="F87359"/>
              </a:solidFill>
            </a:endParaRPr>
          </a:p>
          <a:p>
            <a:pPr indent="0" lvl="0" marL="0" rtl="0" algn="l">
              <a:lnSpc>
                <a:spcPct val="90000"/>
              </a:lnSpc>
              <a:spcBef>
                <a:spcPts val="0"/>
              </a:spcBef>
              <a:spcAft>
                <a:spcPts val="0"/>
              </a:spcAft>
              <a:buNone/>
            </a:pPr>
            <a:r>
              <a:rPr lang="en-US" sz="2400">
                <a:solidFill>
                  <a:schemeClr val="lt1"/>
                </a:solidFill>
              </a:rPr>
              <a:t>For the given bar plot for weather axis</a:t>
            </a:r>
            <a:endParaRPr sz="2400">
              <a:solidFill>
                <a:schemeClr val="lt1"/>
              </a:solidFill>
            </a:endParaRPr>
          </a:p>
          <a:p>
            <a:pPr indent="0" lvl="0" marL="0" rtl="0" algn="l">
              <a:spcBef>
                <a:spcPts val="0"/>
              </a:spcBef>
              <a:spcAft>
                <a:spcPts val="0"/>
              </a:spcAft>
              <a:buNone/>
            </a:pPr>
            <a:r>
              <a:rPr lang="en-US" sz="2400">
                <a:solidFill>
                  <a:schemeClr val="lt1"/>
                </a:solidFill>
              </a:rPr>
              <a:t>+ x axis values  mean the following: </a:t>
            </a:r>
            <a:endParaRPr sz="2400">
              <a:solidFill>
                <a:schemeClr val="lt1"/>
              </a:solidFill>
            </a:endParaRPr>
          </a:p>
          <a:p>
            <a:pPr indent="0" lvl="0" marL="0" rtl="0" algn="l">
              <a:spcBef>
                <a:spcPts val="0"/>
              </a:spcBef>
              <a:spcAft>
                <a:spcPts val="0"/>
              </a:spcAft>
              <a:buNone/>
            </a:pPr>
            <a:r>
              <a:t/>
            </a:r>
            <a:endParaRPr sz="2400">
              <a:solidFill>
                <a:schemeClr val="lt1"/>
              </a:solidFill>
            </a:endParaRPr>
          </a:p>
          <a:p>
            <a:pPr indent="0" lvl="0" marL="0" rtl="0" algn="l">
              <a:spcBef>
                <a:spcPts val="0"/>
              </a:spcBef>
              <a:spcAft>
                <a:spcPts val="0"/>
              </a:spcAft>
              <a:buNone/>
            </a:pPr>
            <a:r>
              <a:rPr lang="en-US" sz="2400">
                <a:solidFill>
                  <a:schemeClr val="lt1"/>
                </a:solidFill>
              </a:rPr>
              <a:t>   - 1: Clear, Few clouds, Partly cloudy</a:t>
            </a:r>
            <a:endParaRPr sz="2400">
              <a:solidFill>
                <a:schemeClr val="lt1"/>
              </a:solidFill>
            </a:endParaRPr>
          </a:p>
          <a:p>
            <a:pPr indent="0" lvl="0" marL="0" rtl="0" algn="l">
              <a:spcBef>
                <a:spcPts val="0"/>
              </a:spcBef>
              <a:spcAft>
                <a:spcPts val="0"/>
              </a:spcAft>
              <a:buNone/>
            </a:pPr>
            <a:r>
              <a:t/>
            </a:r>
            <a:endParaRPr sz="2400">
              <a:solidFill>
                <a:schemeClr val="lt1"/>
              </a:solidFill>
            </a:endParaRPr>
          </a:p>
          <a:p>
            <a:pPr indent="0" lvl="0" marL="0" rtl="0" algn="l">
              <a:spcBef>
                <a:spcPts val="0"/>
              </a:spcBef>
              <a:spcAft>
                <a:spcPts val="0"/>
              </a:spcAft>
              <a:buNone/>
            </a:pPr>
            <a:r>
              <a:rPr lang="en-US" sz="2400">
                <a:solidFill>
                  <a:schemeClr val="lt1"/>
                </a:solidFill>
              </a:rPr>
              <a:t>   - 2: Mist + Cloudy, Mist + Broken  clouds, Mist +  Few clouds, Mist</a:t>
            </a:r>
            <a:endParaRPr sz="2400">
              <a:solidFill>
                <a:schemeClr val="lt1"/>
              </a:solidFill>
            </a:endParaRPr>
          </a:p>
          <a:p>
            <a:pPr indent="0" lvl="0" marL="0" rtl="0" algn="l">
              <a:spcBef>
                <a:spcPts val="0"/>
              </a:spcBef>
              <a:spcAft>
                <a:spcPts val="0"/>
              </a:spcAft>
              <a:buNone/>
            </a:pPr>
            <a:r>
              <a:t/>
            </a:r>
            <a:endParaRPr sz="2400">
              <a:solidFill>
                <a:schemeClr val="lt1"/>
              </a:solidFill>
            </a:endParaRPr>
          </a:p>
          <a:p>
            <a:pPr indent="0" lvl="0" marL="0" rtl="0" algn="l">
              <a:spcBef>
                <a:spcPts val="0"/>
              </a:spcBef>
              <a:spcAft>
                <a:spcPts val="0"/>
              </a:spcAft>
              <a:buNone/>
            </a:pPr>
            <a:r>
              <a:rPr lang="en-US" sz="2400">
                <a:solidFill>
                  <a:schemeClr val="lt1"/>
                </a:solidFill>
              </a:rPr>
              <a:t>    - 3: Light Snow, Light Rain +     Thunderstorm +      Scattered clouds, Light Rain + Scattered clouds</a:t>
            </a:r>
            <a:endParaRPr sz="2400">
              <a:solidFill>
                <a:schemeClr val="lt1"/>
              </a:solidFill>
            </a:endParaRPr>
          </a:p>
          <a:p>
            <a:pPr indent="0" lvl="0" marL="0" rtl="0" algn="l">
              <a:spcBef>
                <a:spcPts val="0"/>
              </a:spcBef>
              <a:spcAft>
                <a:spcPts val="0"/>
              </a:spcAft>
              <a:buNone/>
            </a:pPr>
            <a:r>
              <a:t/>
            </a:r>
            <a:endParaRPr sz="2400">
              <a:solidFill>
                <a:schemeClr val="lt1"/>
              </a:solidFill>
            </a:endParaRPr>
          </a:p>
          <a:p>
            <a:pPr indent="0" lvl="0" marL="0" rtl="0" algn="l">
              <a:spcBef>
                <a:spcPts val="0"/>
              </a:spcBef>
              <a:spcAft>
                <a:spcPts val="0"/>
              </a:spcAft>
              <a:buNone/>
            </a:pPr>
            <a:r>
              <a:rPr lang="en-US" sz="2400">
                <a:solidFill>
                  <a:schemeClr val="lt1"/>
                </a:solidFill>
              </a:rPr>
              <a:t>     - 4: Heavy Rain + Ice Pallets + Thunderstorm + Mist, Snow + Fog</a:t>
            </a:r>
            <a:endParaRPr sz="2400">
              <a:solidFill>
                <a:srgbClr val="F87359"/>
              </a:solidFill>
            </a:endParaRPr>
          </a:p>
          <a:p>
            <a:pPr indent="0" lvl="0" marL="457200" rtl="0" algn="l">
              <a:lnSpc>
                <a:spcPct val="90000"/>
              </a:lnSpc>
              <a:spcBef>
                <a:spcPts val="1000"/>
              </a:spcBef>
              <a:spcAft>
                <a:spcPts val="0"/>
              </a:spcAft>
              <a:buNone/>
            </a:pPr>
            <a:r>
              <a:t/>
            </a:r>
            <a:endParaRPr/>
          </a:p>
          <a:p>
            <a:pPr indent="0" lvl="0" marL="0" rtl="0" algn="l">
              <a:lnSpc>
                <a:spcPct val="90000"/>
              </a:lnSpc>
              <a:spcBef>
                <a:spcPts val="1000"/>
              </a:spcBef>
              <a:spcAft>
                <a:spcPts val="0"/>
              </a:spcAft>
              <a:buClr>
                <a:schemeClr val="dk1"/>
              </a:buClr>
              <a:buSzPct val="100000"/>
              <a:buNone/>
            </a:pPr>
            <a:r>
              <a:t/>
            </a:r>
            <a:endParaRPr sz="2400">
              <a:solidFill>
                <a:srgbClr val="F87359"/>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282e9907638_0_802"/>
          <p:cNvSpPr/>
          <p:nvPr/>
        </p:nvSpPr>
        <p:spPr>
          <a:xfrm>
            <a:off x="375138" y="394887"/>
            <a:ext cx="5721000" cy="6068100"/>
          </a:xfrm>
          <a:prstGeom prst="rect">
            <a:avLst/>
          </a:prstGeom>
          <a:solidFill>
            <a:srgbClr val="404040"/>
          </a:solidFill>
          <a:ln cap="sq" cmpd="thinThick" w="127000">
            <a:solidFill>
              <a:srgbClr val="4040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13" name="Google Shape;213;g282e9907638_0_802"/>
          <p:cNvSpPr txBox="1"/>
          <p:nvPr>
            <p:ph type="title"/>
          </p:nvPr>
        </p:nvSpPr>
        <p:spPr>
          <a:xfrm>
            <a:off x="1018600" y="668426"/>
            <a:ext cx="4458300" cy="8409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rgbClr val="FFFFFF"/>
              </a:buClr>
              <a:buSzPct val="107142"/>
              <a:buFont typeface="Arial"/>
              <a:buNone/>
            </a:pPr>
            <a:r>
              <a:rPr lang="en-US" sz="5600">
                <a:solidFill>
                  <a:srgbClr val="FFFFFF"/>
                </a:solidFill>
              </a:rPr>
              <a:t>EDA –</a:t>
            </a:r>
            <a:r>
              <a:rPr lang="en-US" sz="5200">
                <a:solidFill>
                  <a:srgbClr val="FFFFFF"/>
                </a:solidFill>
              </a:rPr>
              <a:t>Season</a:t>
            </a:r>
            <a:endParaRPr sz="3200"/>
          </a:p>
        </p:txBody>
      </p:sp>
      <p:sp>
        <p:nvSpPr>
          <p:cNvPr id="214" name="Google Shape;214;g282e9907638_0_802"/>
          <p:cNvSpPr txBox="1"/>
          <p:nvPr>
            <p:ph idx="1" type="body"/>
          </p:nvPr>
        </p:nvSpPr>
        <p:spPr>
          <a:xfrm>
            <a:off x="1018600" y="1921333"/>
            <a:ext cx="4458300" cy="38838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F87359"/>
              </a:buClr>
              <a:buSzPts val="2400"/>
              <a:buChar char="▶"/>
            </a:pPr>
            <a:r>
              <a:rPr lang="en-US" sz="2400">
                <a:solidFill>
                  <a:srgbClr val="F87359"/>
                </a:solidFill>
              </a:rPr>
              <a:t>Highest bike reservations during Summer  and Fall and lowest in Spring </a:t>
            </a:r>
            <a:endParaRPr sz="2400">
              <a:solidFill>
                <a:srgbClr val="F87359"/>
              </a:solidFill>
            </a:endParaRPr>
          </a:p>
          <a:p>
            <a:pPr indent="0" lvl="0" marL="457200" rtl="0" algn="l">
              <a:lnSpc>
                <a:spcPct val="90000"/>
              </a:lnSpc>
              <a:spcBef>
                <a:spcPts val="0"/>
              </a:spcBef>
              <a:spcAft>
                <a:spcPts val="0"/>
              </a:spcAft>
              <a:buNone/>
            </a:pPr>
            <a:r>
              <a:t/>
            </a:r>
            <a:endParaRPr sz="2400">
              <a:solidFill>
                <a:srgbClr val="F87359"/>
              </a:solidFill>
            </a:endParaRPr>
          </a:p>
          <a:p>
            <a:pPr indent="0" lvl="0" marL="0" rtl="0" algn="l">
              <a:lnSpc>
                <a:spcPct val="90000"/>
              </a:lnSpc>
              <a:spcBef>
                <a:spcPts val="0"/>
              </a:spcBef>
              <a:spcAft>
                <a:spcPts val="0"/>
              </a:spcAft>
              <a:buNone/>
            </a:pPr>
            <a:r>
              <a:rPr lang="en-US" sz="2400">
                <a:solidFill>
                  <a:schemeClr val="lt1"/>
                </a:solidFill>
              </a:rPr>
              <a:t>Listed X axis values </a:t>
            </a:r>
            <a:r>
              <a:rPr lang="en-US" sz="2400">
                <a:solidFill>
                  <a:schemeClr val="lt1"/>
                </a:solidFill>
              </a:rPr>
              <a:t>mean the following</a:t>
            </a:r>
            <a:endParaRPr sz="2400">
              <a:solidFill>
                <a:schemeClr val="lt1"/>
              </a:solidFill>
            </a:endParaRPr>
          </a:p>
          <a:p>
            <a:pPr indent="0" lvl="0" marL="0" rtl="0" algn="l">
              <a:lnSpc>
                <a:spcPct val="90000"/>
              </a:lnSpc>
              <a:spcBef>
                <a:spcPts val="0"/>
              </a:spcBef>
              <a:spcAft>
                <a:spcPts val="0"/>
              </a:spcAft>
              <a:buNone/>
            </a:pPr>
            <a:r>
              <a:t/>
            </a:r>
            <a:endParaRPr sz="2400">
              <a:solidFill>
                <a:srgbClr val="F87359"/>
              </a:solidFill>
            </a:endParaRPr>
          </a:p>
          <a:p>
            <a:pPr indent="0" lvl="0" marL="0" rtl="0" algn="l">
              <a:spcBef>
                <a:spcPts val="0"/>
              </a:spcBef>
              <a:spcAft>
                <a:spcPts val="0"/>
              </a:spcAft>
              <a:buClr>
                <a:schemeClr val="dk1"/>
              </a:buClr>
              <a:buSzPts val="1100"/>
              <a:buNone/>
            </a:pPr>
            <a:r>
              <a:rPr lang="en-US" sz="2400">
                <a:solidFill>
                  <a:schemeClr val="lt1"/>
                </a:solidFill>
              </a:rPr>
              <a:t>1:spring</a:t>
            </a:r>
            <a:endParaRPr sz="2400">
              <a:solidFill>
                <a:schemeClr val="lt1"/>
              </a:solidFill>
            </a:endParaRPr>
          </a:p>
          <a:p>
            <a:pPr indent="0" lvl="0" marL="0" rtl="0" algn="l">
              <a:spcBef>
                <a:spcPts val="0"/>
              </a:spcBef>
              <a:spcAft>
                <a:spcPts val="0"/>
              </a:spcAft>
              <a:buClr>
                <a:schemeClr val="dk1"/>
              </a:buClr>
              <a:buSzPts val="1100"/>
              <a:buNone/>
            </a:pPr>
            <a:r>
              <a:rPr lang="en-US" sz="2400">
                <a:solidFill>
                  <a:schemeClr val="lt1"/>
                </a:solidFill>
              </a:rPr>
              <a:t>2:summer</a:t>
            </a:r>
            <a:endParaRPr sz="2400">
              <a:solidFill>
                <a:schemeClr val="lt1"/>
              </a:solidFill>
            </a:endParaRPr>
          </a:p>
          <a:p>
            <a:pPr indent="0" lvl="0" marL="0" rtl="0" algn="l">
              <a:spcBef>
                <a:spcPts val="0"/>
              </a:spcBef>
              <a:spcAft>
                <a:spcPts val="0"/>
              </a:spcAft>
              <a:buClr>
                <a:schemeClr val="dk1"/>
              </a:buClr>
              <a:buSzPts val="1100"/>
              <a:buNone/>
            </a:pPr>
            <a:r>
              <a:rPr lang="en-US" sz="2400">
                <a:solidFill>
                  <a:schemeClr val="lt1"/>
                </a:solidFill>
              </a:rPr>
              <a:t>3:fall</a:t>
            </a:r>
            <a:endParaRPr sz="2400">
              <a:solidFill>
                <a:schemeClr val="lt1"/>
              </a:solidFill>
            </a:endParaRPr>
          </a:p>
          <a:p>
            <a:pPr indent="0" lvl="0" marL="0" rtl="0" algn="l">
              <a:spcBef>
                <a:spcPts val="0"/>
              </a:spcBef>
              <a:spcAft>
                <a:spcPts val="0"/>
              </a:spcAft>
              <a:buClr>
                <a:schemeClr val="dk1"/>
              </a:buClr>
              <a:buSzPts val="1100"/>
              <a:buFont typeface="Arial"/>
              <a:buNone/>
            </a:pPr>
            <a:r>
              <a:rPr lang="en-US" sz="2400">
                <a:solidFill>
                  <a:schemeClr val="lt1"/>
                </a:solidFill>
              </a:rPr>
              <a:t>4:winter</a:t>
            </a:r>
            <a:endParaRPr sz="2400">
              <a:solidFill>
                <a:srgbClr val="F87359"/>
              </a:solidFill>
            </a:endParaRPr>
          </a:p>
        </p:txBody>
      </p:sp>
      <p:pic>
        <p:nvPicPr>
          <p:cNvPr id="215" name="Google Shape;215;g282e9907638_0_802"/>
          <p:cNvPicPr preferRelativeResize="0"/>
          <p:nvPr/>
        </p:nvPicPr>
        <p:blipFill>
          <a:blip r:embed="rId3">
            <a:alphaModFix/>
          </a:blip>
          <a:stretch>
            <a:fillRect/>
          </a:stretch>
        </p:blipFill>
        <p:spPr>
          <a:xfrm>
            <a:off x="6215563" y="1125050"/>
            <a:ext cx="5791062" cy="4089468"/>
          </a:xfrm>
          <a:prstGeom prst="rect">
            <a:avLst/>
          </a:prstGeom>
          <a:noFill/>
          <a:ln>
            <a:noFill/>
          </a:ln>
        </p:spPr>
      </p:pic>
      <p:cxnSp>
        <p:nvCxnSpPr>
          <p:cNvPr id="216" name="Google Shape;216;g282e9907638_0_802"/>
          <p:cNvCxnSpPr/>
          <p:nvPr/>
        </p:nvCxnSpPr>
        <p:spPr>
          <a:xfrm>
            <a:off x="1212934" y="1630083"/>
            <a:ext cx="3400500" cy="0"/>
          </a:xfrm>
          <a:prstGeom prst="straightConnector1">
            <a:avLst/>
          </a:prstGeom>
          <a:noFill/>
          <a:ln cap="flat" cmpd="sng" w="22225">
            <a:solidFill>
              <a:srgbClr val="D9D9D9"/>
            </a:solidFill>
            <a:prstDash val="solid"/>
            <a:miter lim="800000"/>
            <a:headEnd len="sm" w="sm" type="none"/>
            <a:tailEnd len="sm" w="sm"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282e9907638_0_813"/>
          <p:cNvSpPr/>
          <p:nvPr/>
        </p:nvSpPr>
        <p:spPr>
          <a:xfrm>
            <a:off x="375138" y="394887"/>
            <a:ext cx="5721000" cy="6068100"/>
          </a:xfrm>
          <a:prstGeom prst="rect">
            <a:avLst/>
          </a:prstGeom>
          <a:solidFill>
            <a:srgbClr val="404040"/>
          </a:solidFill>
          <a:ln cap="sq" cmpd="thinThick" w="127000">
            <a:solidFill>
              <a:srgbClr val="4040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22" name="Google Shape;222;g282e9907638_0_813"/>
          <p:cNvSpPr txBox="1"/>
          <p:nvPr>
            <p:ph type="title"/>
          </p:nvPr>
        </p:nvSpPr>
        <p:spPr>
          <a:xfrm>
            <a:off x="1018600" y="668426"/>
            <a:ext cx="4458300" cy="8409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FFFFFF"/>
              </a:buClr>
              <a:buSzPts val="5400"/>
              <a:buFont typeface="Arial"/>
              <a:buNone/>
            </a:pPr>
            <a:r>
              <a:rPr lang="en-US" sz="4640">
                <a:solidFill>
                  <a:srgbClr val="FFFFFF"/>
                </a:solidFill>
              </a:rPr>
              <a:t>EDA –</a:t>
            </a:r>
            <a:r>
              <a:rPr lang="en-US" sz="4280">
                <a:solidFill>
                  <a:srgbClr val="FFFFFF"/>
                </a:solidFill>
              </a:rPr>
              <a:t>Weekday</a:t>
            </a:r>
            <a:endParaRPr sz="2480"/>
          </a:p>
        </p:txBody>
      </p:sp>
      <p:sp>
        <p:nvSpPr>
          <p:cNvPr id="223" name="Google Shape;223;g282e9907638_0_813"/>
          <p:cNvSpPr txBox="1"/>
          <p:nvPr>
            <p:ph idx="1" type="body"/>
          </p:nvPr>
        </p:nvSpPr>
        <p:spPr>
          <a:xfrm>
            <a:off x="1018600" y="1921324"/>
            <a:ext cx="4458300" cy="4352100"/>
          </a:xfrm>
          <a:prstGeom prst="rect">
            <a:avLst/>
          </a:prstGeom>
          <a:noFill/>
          <a:ln>
            <a:noFill/>
          </a:ln>
        </p:spPr>
        <p:txBody>
          <a:bodyPr anchorCtr="0" anchor="t" bIns="45700" lIns="91425" spcFirstLastPara="1" rIns="91425" wrap="square" tIns="45700">
            <a:normAutofit fontScale="77500" lnSpcReduction="20000"/>
          </a:bodyPr>
          <a:lstStyle/>
          <a:p>
            <a:pPr indent="-194310" lvl="0" marL="228600" rtl="0" algn="l">
              <a:lnSpc>
                <a:spcPct val="90000"/>
              </a:lnSpc>
              <a:spcBef>
                <a:spcPts val="0"/>
              </a:spcBef>
              <a:spcAft>
                <a:spcPts val="0"/>
              </a:spcAft>
              <a:buClr>
                <a:srgbClr val="F87359"/>
              </a:buClr>
              <a:buSzPct val="100000"/>
              <a:buChar char="▶"/>
            </a:pPr>
            <a:r>
              <a:rPr lang="en-US" sz="2400">
                <a:solidFill>
                  <a:srgbClr val="F87359"/>
                </a:solidFill>
              </a:rPr>
              <a:t>In this graph, we observe an average number of users throughout the week.</a:t>
            </a:r>
            <a:endParaRPr sz="2400">
              <a:solidFill>
                <a:srgbClr val="F87359"/>
              </a:solidFill>
            </a:endParaRPr>
          </a:p>
          <a:p>
            <a:pPr indent="0" lvl="0" marL="457200" rtl="0" algn="l">
              <a:lnSpc>
                <a:spcPct val="90000"/>
              </a:lnSpc>
              <a:spcBef>
                <a:spcPts val="0"/>
              </a:spcBef>
              <a:spcAft>
                <a:spcPts val="0"/>
              </a:spcAft>
              <a:buNone/>
            </a:pPr>
            <a:r>
              <a:t/>
            </a:r>
            <a:endParaRPr sz="2400">
              <a:solidFill>
                <a:srgbClr val="F87359"/>
              </a:solidFill>
            </a:endParaRPr>
          </a:p>
          <a:p>
            <a:pPr indent="-194310" lvl="0" marL="228600" rtl="0" algn="l">
              <a:lnSpc>
                <a:spcPct val="90000"/>
              </a:lnSpc>
              <a:spcBef>
                <a:spcPts val="0"/>
              </a:spcBef>
              <a:spcAft>
                <a:spcPts val="0"/>
              </a:spcAft>
              <a:buClr>
                <a:srgbClr val="F87359"/>
              </a:buClr>
              <a:buSzPct val="100000"/>
              <a:buChar char="▶"/>
            </a:pPr>
            <a:r>
              <a:rPr lang="en-US" sz="2400">
                <a:solidFill>
                  <a:srgbClr val="F87359"/>
                </a:solidFill>
              </a:rPr>
              <a:t>Average bike rentals are between 175 and 200 for weekdays</a:t>
            </a:r>
            <a:endParaRPr sz="2400">
              <a:solidFill>
                <a:srgbClr val="F87359"/>
              </a:solidFill>
            </a:endParaRPr>
          </a:p>
          <a:p>
            <a:pPr indent="0" lvl="0" marL="457200" rtl="0" algn="l">
              <a:lnSpc>
                <a:spcPct val="90000"/>
              </a:lnSpc>
              <a:spcBef>
                <a:spcPts val="0"/>
              </a:spcBef>
              <a:spcAft>
                <a:spcPts val="0"/>
              </a:spcAft>
              <a:buNone/>
            </a:pPr>
            <a:r>
              <a:t/>
            </a:r>
            <a:endParaRPr sz="2400">
              <a:solidFill>
                <a:srgbClr val="F87359"/>
              </a:solidFill>
            </a:endParaRPr>
          </a:p>
          <a:p>
            <a:pPr indent="0" lvl="0" marL="0" rtl="0" algn="l">
              <a:lnSpc>
                <a:spcPct val="90000"/>
              </a:lnSpc>
              <a:spcBef>
                <a:spcPts val="0"/>
              </a:spcBef>
              <a:spcAft>
                <a:spcPts val="0"/>
              </a:spcAft>
              <a:buNone/>
            </a:pPr>
            <a:r>
              <a:rPr lang="en-US" sz="2400">
                <a:solidFill>
                  <a:schemeClr val="lt1"/>
                </a:solidFill>
              </a:rPr>
              <a:t>Listed X axis values </a:t>
            </a:r>
            <a:r>
              <a:rPr lang="en-US" sz="2400">
                <a:solidFill>
                  <a:schemeClr val="lt1"/>
                </a:solidFill>
              </a:rPr>
              <a:t>mean the following</a:t>
            </a:r>
            <a:endParaRPr sz="2400">
              <a:solidFill>
                <a:schemeClr val="lt1"/>
              </a:solidFill>
            </a:endParaRPr>
          </a:p>
          <a:p>
            <a:pPr indent="0" lvl="0" marL="0" rtl="0" algn="l">
              <a:lnSpc>
                <a:spcPct val="90000"/>
              </a:lnSpc>
              <a:spcBef>
                <a:spcPts val="0"/>
              </a:spcBef>
              <a:spcAft>
                <a:spcPts val="0"/>
              </a:spcAft>
              <a:buNone/>
            </a:pPr>
            <a:r>
              <a:t/>
            </a:r>
            <a:endParaRPr sz="2400">
              <a:solidFill>
                <a:srgbClr val="F87359"/>
              </a:solidFill>
            </a:endParaRPr>
          </a:p>
          <a:p>
            <a:pPr indent="0" lvl="0" marL="0" rtl="0" algn="l">
              <a:spcBef>
                <a:spcPts val="0"/>
              </a:spcBef>
              <a:spcAft>
                <a:spcPts val="0"/>
              </a:spcAft>
              <a:buClr>
                <a:schemeClr val="dk1"/>
              </a:buClr>
              <a:buSzPct val="45833"/>
              <a:buNone/>
            </a:pPr>
            <a:r>
              <a:rPr lang="en-US" sz="2400">
                <a:solidFill>
                  <a:schemeClr val="lt1"/>
                </a:solidFill>
              </a:rPr>
              <a:t>0: Sunday</a:t>
            </a:r>
            <a:endParaRPr sz="2400">
              <a:solidFill>
                <a:schemeClr val="lt1"/>
              </a:solidFill>
            </a:endParaRPr>
          </a:p>
          <a:p>
            <a:pPr indent="0" lvl="0" marL="0" rtl="0" algn="l">
              <a:spcBef>
                <a:spcPts val="0"/>
              </a:spcBef>
              <a:spcAft>
                <a:spcPts val="0"/>
              </a:spcAft>
              <a:buClr>
                <a:schemeClr val="dk1"/>
              </a:buClr>
              <a:buSzPct val="45833"/>
              <a:buNone/>
            </a:pPr>
            <a:r>
              <a:rPr lang="en-US" sz="2400">
                <a:solidFill>
                  <a:schemeClr val="lt1"/>
                </a:solidFill>
              </a:rPr>
              <a:t>1: Monday</a:t>
            </a:r>
            <a:endParaRPr sz="2400">
              <a:solidFill>
                <a:schemeClr val="lt1"/>
              </a:solidFill>
            </a:endParaRPr>
          </a:p>
          <a:p>
            <a:pPr indent="0" lvl="0" marL="0" rtl="0" algn="l">
              <a:spcBef>
                <a:spcPts val="0"/>
              </a:spcBef>
              <a:spcAft>
                <a:spcPts val="0"/>
              </a:spcAft>
              <a:buClr>
                <a:schemeClr val="dk1"/>
              </a:buClr>
              <a:buSzPct val="45833"/>
              <a:buNone/>
            </a:pPr>
            <a:r>
              <a:rPr lang="en-US" sz="2400">
                <a:solidFill>
                  <a:schemeClr val="lt1"/>
                </a:solidFill>
              </a:rPr>
              <a:t>2: Tuesday</a:t>
            </a:r>
            <a:endParaRPr sz="2400">
              <a:solidFill>
                <a:schemeClr val="lt1"/>
              </a:solidFill>
            </a:endParaRPr>
          </a:p>
          <a:p>
            <a:pPr indent="0" lvl="0" marL="0" rtl="0" algn="l">
              <a:spcBef>
                <a:spcPts val="0"/>
              </a:spcBef>
              <a:spcAft>
                <a:spcPts val="0"/>
              </a:spcAft>
              <a:buClr>
                <a:schemeClr val="dk1"/>
              </a:buClr>
              <a:buSzPct val="45833"/>
              <a:buNone/>
            </a:pPr>
            <a:r>
              <a:rPr lang="en-US" sz="2400">
                <a:solidFill>
                  <a:schemeClr val="lt1"/>
                </a:solidFill>
              </a:rPr>
              <a:t>3: Wednesday</a:t>
            </a:r>
            <a:endParaRPr sz="2400">
              <a:solidFill>
                <a:schemeClr val="lt1"/>
              </a:solidFill>
            </a:endParaRPr>
          </a:p>
          <a:p>
            <a:pPr indent="0" lvl="0" marL="0" rtl="0" algn="l">
              <a:spcBef>
                <a:spcPts val="0"/>
              </a:spcBef>
              <a:spcAft>
                <a:spcPts val="0"/>
              </a:spcAft>
              <a:buClr>
                <a:schemeClr val="dk1"/>
              </a:buClr>
              <a:buSzPct val="45833"/>
              <a:buNone/>
            </a:pPr>
            <a:r>
              <a:rPr lang="en-US" sz="2400">
                <a:solidFill>
                  <a:schemeClr val="lt1"/>
                </a:solidFill>
              </a:rPr>
              <a:t>4: Thursday</a:t>
            </a:r>
            <a:endParaRPr sz="2400">
              <a:solidFill>
                <a:schemeClr val="lt1"/>
              </a:solidFill>
            </a:endParaRPr>
          </a:p>
          <a:p>
            <a:pPr indent="0" lvl="0" marL="0" rtl="0" algn="l">
              <a:spcBef>
                <a:spcPts val="0"/>
              </a:spcBef>
              <a:spcAft>
                <a:spcPts val="0"/>
              </a:spcAft>
              <a:buClr>
                <a:schemeClr val="dk1"/>
              </a:buClr>
              <a:buSzPct val="45833"/>
              <a:buNone/>
            </a:pPr>
            <a:r>
              <a:rPr lang="en-US" sz="2400">
                <a:solidFill>
                  <a:schemeClr val="lt1"/>
                </a:solidFill>
              </a:rPr>
              <a:t>5: Friday</a:t>
            </a:r>
            <a:endParaRPr sz="2400">
              <a:solidFill>
                <a:schemeClr val="lt1"/>
              </a:solidFill>
            </a:endParaRPr>
          </a:p>
          <a:p>
            <a:pPr indent="0" lvl="0" marL="0" rtl="0" algn="l">
              <a:spcBef>
                <a:spcPts val="0"/>
              </a:spcBef>
              <a:spcAft>
                <a:spcPts val="0"/>
              </a:spcAft>
              <a:buClr>
                <a:schemeClr val="dk1"/>
              </a:buClr>
              <a:buSzPct val="45833"/>
              <a:buNone/>
            </a:pPr>
            <a:r>
              <a:rPr lang="en-US" sz="2400">
                <a:solidFill>
                  <a:schemeClr val="lt1"/>
                </a:solidFill>
              </a:rPr>
              <a:t>6: Saturday</a:t>
            </a:r>
            <a:endParaRPr sz="2400">
              <a:solidFill>
                <a:schemeClr val="lt1"/>
              </a:solidFill>
            </a:endParaRPr>
          </a:p>
          <a:p>
            <a:pPr indent="0" lvl="0" marL="0" rtl="0" algn="l">
              <a:spcBef>
                <a:spcPts val="0"/>
              </a:spcBef>
              <a:spcAft>
                <a:spcPts val="0"/>
              </a:spcAft>
              <a:buClr>
                <a:schemeClr val="dk1"/>
              </a:buClr>
              <a:buSzPct val="45833"/>
              <a:buNone/>
            </a:pPr>
            <a:r>
              <a:t/>
            </a:r>
            <a:endParaRPr sz="2400">
              <a:solidFill>
                <a:schemeClr val="lt1"/>
              </a:solidFill>
            </a:endParaRPr>
          </a:p>
        </p:txBody>
      </p:sp>
      <p:cxnSp>
        <p:nvCxnSpPr>
          <p:cNvPr id="224" name="Google Shape;224;g282e9907638_0_813"/>
          <p:cNvCxnSpPr/>
          <p:nvPr/>
        </p:nvCxnSpPr>
        <p:spPr>
          <a:xfrm>
            <a:off x="1212934" y="1630083"/>
            <a:ext cx="3400500" cy="0"/>
          </a:xfrm>
          <a:prstGeom prst="straightConnector1">
            <a:avLst/>
          </a:prstGeom>
          <a:noFill/>
          <a:ln cap="flat" cmpd="sng" w="22225">
            <a:solidFill>
              <a:srgbClr val="D9D9D9"/>
            </a:solidFill>
            <a:prstDash val="solid"/>
            <a:miter lim="800000"/>
            <a:headEnd len="sm" w="sm" type="none"/>
            <a:tailEnd len="sm" w="sm" type="none"/>
          </a:ln>
        </p:spPr>
      </p:cxnSp>
      <p:pic>
        <p:nvPicPr>
          <p:cNvPr id="225" name="Google Shape;225;g282e9907638_0_813"/>
          <p:cNvPicPr preferRelativeResize="0"/>
          <p:nvPr/>
        </p:nvPicPr>
        <p:blipFill>
          <a:blip r:embed="rId3">
            <a:alphaModFix/>
          </a:blip>
          <a:stretch>
            <a:fillRect/>
          </a:stretch>
        </p:blipFill>
        <p:spPr>
          <a:xfrm>
            <a:off x="6281513" y="1306375"/>
            <a:ext cx="5791061" cy="376683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282e9907638_0_823"/>
          <p:cNvSpPr/>
          <p:nvPr/>
        </p:nvSpPr>
        <p:spPr>
          <a:xfrm>
            <a:off x="396882" y="280374"/>
            <a:ext cx="11438700" cy="1844400"/>
          </a:xfrm>
          <a:prstGeom prst="rect">
            <a:avLst/>
          </a:prstGeom>
          <a:solidFill>
            <a:srgbClr val="404040"/>
          </a:solidFill>
          <a:ln cap="sq" cmpd="thinThick" w="127000">
            <a:solidFill>
              <a:srgbClr val="4040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31" name="Google Shape;231;g282e9907638_0_823"/>
          <p:cNvSpPr txBox="1"/>
          <p:nvPr>
            <p:ph type="title"/>
          </p:nvPr>
        </p:nvSpPr>
        <p:spPr>
          <a:xfrm>
            <a:off x="546351" y="433545"/>
            <a:ext cx="11139900" cy="9303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FFFF"/>
              </a:buClr>
              <a:buSzPts val="5400"/>
              <a:buFont typeface="Arial"/>
              <a:buNone/>
            </a:pPr>
            <a:r>
              <a:rPr lang="en-US" sz="5400">
                <a:solidFill>
                  <a:srgbClr val="FFFFFF"/>
                </a:solidFill>
              </a:rPr>
              <a:t>EDA</a:t>
            </a:r>
            <a:r>
              <a:rPr lang="en-US" sz="5000">
                <a:solidFill>
                  <a:srgbClr val="FFFFFF"/>
                </a:solidFill>
              </a:rPr>
              <a:t>– Working Day/Holiday</a:t>
            </a:r>
            <a:endParaRPr/>
          </a:p>
        </p:txBody>
      </p:sp>
      <p:pic>
        <p:nvPicPr>
          <p:cNvPr id="232" name="Google Shape;232;g282e9907638_0_823"/>
          <p:cNvPicPr preferRelativeResize="0"/>
          <p:nvPr/>
        </p:nvPicPr>
        <p:blipFill>
          <a:blip r:embed="rId3">
            <a:alphaModFix/>
          </a:blip>
          <a:stretch>
            <a:fillRect/>
          </a:stretch>
        </p:blipFill>
        <p:spPr>
          <a:xfrm>
            <a:off x="268275" y="2277175"/>
            <a:ext cx="11737726" cy="4106475"/>
          </a:xfrm>
          <a:prstGeom prst="rect">
            <a:avLst/>
          </a:prstGeom>
          <a:noFill/>
          <a:ln>
            <a:noFill/>
          </a:ln>
        </p:spPr>
      </p:pic>
      <p:sp>
        <p:nvSpPr>
          <p:cNvPr id="233" name="Google Shape;233;g282e9907638_0_823"/>
          <p:cNvSpPr txBox="1"/>
          <p:nvPr>
            <p:ph idx="1" type="body"/>
          </p:nvPr>
        </p:nvSpPr>
        <p:spPr>
          <a:xfrm>
            <a:off x="1313500" y="1363853"/>
            <a:ext cx="9144000" cy="5646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EC8731"/>
              </a:buClr>
              <a:buSzPts val="1900"/>
              <a:buNone/>
            </a:pPr>
            <a:r>
              <a:rPr lang="en-US" sz="1900">
                <a:solidFill>
                  <a:srgbClr val="EC8731"/>
                </a:solidFill>
                <a:latin typeface="Arial"/>
                <a:ea typeface="Arial"/>
                <a:cs typeface="Arial"/>
                <a:sym typeface="Arial"/>
              </a:rPr>
              <a:t>Average Bike rental counts for working day and Holidays are as shown below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g2477e65a8cd_0_25"/>
          <p:cNvPicPr preferRelativeResize="0"/>
          <p:nvPr/>
        </p:nvPicPr>
        <p:blipFill>
          <a:blip r:embed="rId3">
            <a:alphaModFix/>
          </a:blip>
          <a:stretch>
            <a:fillRect/>
          </a:stretch>
        </p:blipFill>
        <p:spPr>
          <a:xfrm>
            <a:off x="6153150" y="993150"/>
            <a:ext cx="5885825" cy="4703375"/>
          </a:xfrm>
          <a:prstGeom prst="rect">
            <a:avLst/>
          </a:prstGeom>
          <a:noFill/>
          <a:ln>
            <a:noFill/>
          </a:ln>
        </p:spPr>
      </p:pic>
      <p:sp>
        <p:nvSpPr>
          <p:cNvPr id="239" name="Google Shape;239;g2477e65a8cd_0_25"/>
          <p:cNvSpPr/>
          <p:nvPr/>
        </p:nvSpPr>
        <p:spPr>
          <a:xfrm>
            <a:off x="375138" y="394887"/>
            <a:ext cx="5721000" cy="6068100"/>
          </a:xfrm>
          <a:prstGeom prst="rect">
            <a:avLst/>
          </a:prstGeom>
          <a:solidFill>
            <a:srgbClr val="404040"/>
          </a:solidFill>
          <a:ln cap="sq" cmpd="thinThick" w="127000">
            <a:solidFill>
              <a:srgbClr val="4040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40" name="Google Shape;240;g2477e65a8cd_0_25"/>
          <p:cNvSpPr txBox="1"/>
          <p:nvPr>
            <p:ph type="title"/>
          </p:nvPr>
        </p:nvSpPr>
        <p:spPr>
          <a:xfrm>
            <a:off x="1018600" y="618950"/>
            <a:ext cx="4458300" cy="807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6000"/>
              <a:buFont typeface="Arial"/>
              <a:buNone/>
            </a:pPr>
            <a:r>
              <a:rPr lang="en-US" sz="5200">
                <a:solidFill>
                  <a:srgbClr val="FFFFFF"/>
                </a:solidFill>
              </a:rPr>
              <a:t>EDA- Year</a:t>
            </a:r>
            <a:endParaRPr sz="2800"/>
          </a:p>
        </p:txBody>
      </p:sp>
      <p:cxnSp>
        <p:nvCxnSpPr>
          <p:cNvPr id="241" name="Google Shape;241;g2477e65a8cd_0_25"/>
          <p:cNvCxnSpPr/>
          <p:nvPr/>
        </p:nvCxnSpPr>
        <p:spPr>
          <a:xfrm>
            <a:off x="1018609" y="1630083"/>
            <a:ext cx="3400500" cy="0"/>
          </a:xfrm>
          <a:prstGeom prst="straightConnector1">
            <a:avLst/>
          </a:prstGeom>
          <a:noFill/>
          <a:ln cap="flat" cmpd="sng" w="22225">
            <a:solidFill>
              <a:srgbClr val="D9D9D9"/>
            </a:solidFill>
            <a:prstDash val="solid"/>
            <a:miter lim="800000"/>
            <a:headEnd len="sm" w="sm" type="none"/>
            <a:tailEnd len="sm" w="sm" type="none"/>
          </a:ln>
        </p:spPr>
      </p:cxnSp>
      <p:sp>
        <p:nvSpPr>
          <p:cNvPr id="242" name="Google Shape;242;g2477e65a8cd_0_25"/>
          <p:cNvSpPr txBox="1"/>
          <p:nvPr>
            <p:ph idx="1" type="body"/>
          </p:nvPr>
        </p:nvSpPr>
        <p:spPr>
          <a:xfrm>
            <a:off x="804275" y="1833306"/>
            <a:ext cx="4458300" cy="34179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F87359"/>
              </a:buClr>
              <a:buSzPts val="2400"/>
              <a:buChar char="▶"/>
            </a:pPr>
            <a:r>
              <a:rPr lang="en-US" sz="2400">
                <a:solidFill>
                  <a:srgbClr val="F87359"/>
                </a:solidFill>
              </a:rPr>
              <a:t>  Average bike rentals are more in year 2012</a:t>
            </a:r>
            <a:endParaRPr sz="2400">
              <a:solidFill>
                <a:srgbClr val="F87359"/>
              </a:solidFill>
            </a:endParaRPr>
          </a:p>
          <a:p>
            <a:pPr indent="0" lvl="0" marL="457200" rtl="0" algn="l">
              <a:lnSpc>
                <a:spcPct val="90000"/>
              </a:lnSpc>
              <a:spcBef>
                <a:spcPts val="0"/>
              </a:spcBef>
              <a:spcAft>
                <a:spcPts val="0"/>
              </a:spcAft>
              <a:buNone/>
            </a:pPr>
            <a:r>
              <a:t/>
            </a:r>
            <a:endParaRPr sz="2400">
              <a:solidFill>
                <a:srgbClr val="F87359"/>
              </a:solidFill>
            </a:endParaRPr>
          </a:p>
          <a:p>
            <a:pPr indent="0" lvl="0" marL="457200" rtl="0" algn="l">
              <a:lnSpc>
                <a:spcPct val="90000"/>
              </a:lnSpc>
              <a:spcBef>
                <a:spcPts val="0"/>
              </a:spcBef>
              <a:spcAft>
                <a:spcPts val="0"/>
              </a:spcAft>
              <a:buNone/>
            </a:pPr>
            <a:r>
              <a:rPr lang="en-US" sz="2400">
                <a:solidFill>
                  <a:schemeClr val="lt1"/>
                </a:solidFill>
              </a:rPr>
              <a:t>where 0 means year 2011 and 1: year 2012</a:t>
            </a:r>
            <a:endParaRPr sz="2400">
              <a:solidFill>
                <a:schemeClr val="lt1"/>
              </a:solidFill>
            </a:endParaRPr>
          </a:p>
          <a:p>
            <a:pPr indent="0" lvl="0" marL="0" rtl="0" algn="l">
              <a:lnSpc>
                <a:spcPct val="90000"/>
              </a:lnSpc>
              <a:spcBef>
                <a:spcPts val="1000"/>
              </a:spcBef>
              <a:spcAft>
                <a:spcPts val="0"/>
              </a:spcAft>
              <a:buClr>
                <a:schemeClr val="dk1"/>
              </a:buClr>
              <a:buSzPts val="2400"/>
              <a:buNone/>
            </a:pPr>
            <a:r>
              <a:t/>
            </a:r>
            <a:endParaRPr sz="2400">
              <a:solidFill>
                <a:srgbClr val="F87359"/>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g282e9907638_0_843"/>
          <p:cNvPicPr preferRelativeResize="0"/>
          <p:nvPr/>
        </p:nvPicPr>
        <p:blipFill>
          <a:blip r:embed="rId3">
            <a:alphaModFix/>
          </a:blip>
          <a:stretch>
            <a:fillRect/>
          </a:stretch>
        </p:blipFill>
        <p:spPr>
          <a:xfrm>
            <a:off x="1784950" y="2334725"/>
            <a:ext cx="8424125" cy="4210050"/>
          </a:xfrm>
          <a:prstGeom prst="rect">
            <a:avLst/>
          </a:prstGeom>
          <a:noFill/>
          <a:ln>
            <a:noFill/>
          </a:ln>
        </p:spPr>
      </p:pic>
      <p:sp>
        <p:nvSpPr>
          <p:cNvPr id="248" name="Google Shape;248;g282e9907638_0_843"/>
          <p:cNvSpPr/>
          <p:nvPr/>
        </p:nvSpPr>
        <p:spPr>
          <a:xfrm>
            <a:off x="396875" y="280375"/>
            <a:ext cx="11438700" cy="1591500"/>
          </a:xfrm>
          <a:prstGeom prst="rect">
            <a:avLst/>
          </a:prstGeom>
          <a:solidFill>
            <a:srgbClr val="404040"/>
          </a:solidFill>
          <a:ln cap="sq" cmpd="thinThick" w="127000">
            <a:solidFill>
              <a:srgbClr val="4040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49" name="Google Shape;249;g282e9907638_0_843"/>
          <p:cNvSpPr txBox="1"/>
          <p:nvPr>
            <p:ph type="title"/>
          </p:nvPr>
        </p:nvSpPr>
        <p:spPr>
          <a:xfrm>
            <a:off x="546350" y="433550"/>
            <a:ext cx="11139900" cy="5646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rgbClr val="FFFFFF"/>
              </a:buClr>
              <a:buSzPct val="110204"/>
              <a:buFont typeface="Arial"/>
              <a:buNone/>
            </a:pPr>
            <a:r>
              <a:rPr lang="en-US" sz="4900">
                <a:solidFill>
                  <a:srgbClr val="FFFFFF"/>
                </a:solidFill>
              </a:rPr>
              <a:t>EDA</a:t>
            </a:r>
            <a:r>
              <a:rPr lang="en-US" sz="4500">
                <a:solidFill>
                  <a:srgbClr val="FFFFFF"/>
                </a:solidFill>
              </a:rPr>
              <a:t>– Hours</a:t>
            </a:r>
            <a:endParaRPr sz="3100"/>
          </a:p>
        </p:txBody>
      </p:sp>
      <p:cxnSp>
        <p:nvCxnSpPr>
          <p:cNvPr id="250" name="Google Shape;250;g282e9907638_0_843"/>
          <p:cNvCxnSpPr/>
          <p:nvPr/>
        </p:nvCxnSpPr>
        <p:spPr>
          <a:xfrm>
            <a:off x="1138059" y="998158"/>
            <a:ext cx="9915900" cy="11100"/>
          </a:xfrm>
          <a:prstGeom prst="straightConnector1">
            <a:avLst/>
          </a:prstGeom>
          <a:noFill/>
          <a:ln cap="flat" cmpd="sng" w="22225">
            <a:solidFill>
              <a:srgbClr val="D9D9D9"/>
            </a:solidFill>
            <a:prstDash val="solid"/>
            <a:miter lim="800000"/>
            <a:headEnd len="sm" w="sm" type="none"/>
            <a:tailEnd len="sm" w="sm" type="none"/>
          </a:ln>
        </p:spPr>
      </p:cxnSp>
      <p:sp>
        <p:nvSpPr>
          <p:cNvPr id="251" name="Google Shape;251;g282e9907638_0_843"/>
          <p:cNvSpPr txBox="1"/>
          <p:nvPr>
            <p:ph idx="1" type="body"/>
          </p:nvPr>
        </p:nvSpPr>
        <p:spPr>
          <a:xfrm>
            <a:off x="1544300" y="1100803"/>
            <a:ext cx="9144000" cy="564600"/>
          </a:xfrm>
          <a:prstGeom prst="rect">
            <a:avLst/>
          </a:prstGeom>
          <a:noFill/>
          <a:ln>
            <a:noFill/>
          </a:ln>
        </p:spPr>
        <p:txBody>
          <a:bodyPr anchorCtr="0" anchor="t" bIns="45700" lIns="91425" spcFirstLastPara="1" rIns="91425" wrap="square" tIns="45700">
            <a:normAutofit fontScale="92500" lnSpcReduction="10000"/>
          </a:bodyPr>
          <a:lstStyle/>
          <a:p>
            <a:pPr indent="0" lvl="0" marL="0" rtl="0" algn="ctr">
              <a:lnSpc>
                <a:spcPct val="90000"/>
              </a:lnSpc>
              <a:spcBef>
                <a:spcPts val="0"/>
              </a:spcBef>
              <a:spcAft>
                <a:spcPts val="0"/>
              </a:spcAft>
              <a:buClr>
                <a:srgbClr val="EC8731"/>
              </a:buClr>
              <a:buSzPct val="100000"/>
              <a:buNone/>
            </a:pPr>
            <a:r>
              <a:rPr lang="en-US" sz="1900">
                <a:solidFill>
                  <a:srgbClr val="EC8731"/>
                </a:solidFill>
                <a:latin typeface="Arial"/>
                <a:ea typeface="Arial"/>
                <a:cs typeface="Arial"/>
                <a:sym typeface="Arial"/>
              </a:rPr>
              <a:t>Most bike rentals are at 8 am and between 5 to 6 pm around the time when people travel to and fro to office or school and least rentals during early and late</a:t>
            </a:r>
            <a:r>
              <a:rPr lang="en-US" sz="1900">
                <a:solidFill>
                  <a:srgbClr val="EC8731"/>
                </a:solidFill>
                <a:latin typeface="Arial"/>
                <a:ea typeface="Arial"/>
                <a:cs typeface="Arial"/>
                <a:sym typeface="Arial"/>
              </a:rPr>
              <a:t> hours of a day.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282e9907638_0_856"/>
          <p:cNvSpPr/>
          <p:nvPr/>
        </p:nvSpPr>
        <p:spPr>
          <a:xfrm>
            <a:off x="396875" y="280375"/>
            <a:ext cx="11438700" cy="1591500"/>
          </a:xfrm>
          <a:prstGeom prst="rect">
            <a:avLst/>
          </a:prstGeom>
          <a:solidFill>
            <a:srgbClr val="404040"/>
          </a:solidFill>
          <a:ln cap="sq" cmpd="thinThick" w="127000">
            <a:solidFill>
              <a:srgbClr val="4040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57" name="Google Shape;257;g282e9907638_0_856"/>
          <p:cNvSpPr txBox="1"/>
          <p:nvPr>
            <p:ph type="title"/>
          </p:nvPr>
        </p:nvSpPr>
        <p:spPr>
          <a:xfrm>
            <a:off x="546350" y="433550"/>
            <a:ext cx="11139900" cy="5646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rgbClr val="FFFFFF"/>
              </a:buClr>
              <a:buSzPct val="110204"/>
              <a:buFont typeface="Arial"/>
              <a:buNone/>
            </a:pPr>
            <a:r>
              <a:rPr lang="en-US" sz="4900">
                <a:solidFill>
                  <a:srgbClr val="FFFFFF"/>
                </a:solidFill>
              </a:rPr>
              <a:t>EDA</a:t>
            </a:r>
            <a:r>
              <a:rPr lang="en-US" sz="4500">
                <a:solidFill>
                  <a:srgbClr val="FFFFFF"/>
                </a:solidFill>
              </a:rPr>
              <a:t>– Temperature</a:t>
            </a:r>
            <a:endParaRPr sz="3100"/>
          </a:p>
        </p:txBody>
      </p:sp>
      <p:cxnSp>
        <p:nvCxnSpPr>
          <p:cNvPr id="258" name="Google Shape;258;g282e9907638_0_856"/>
          <p:cNvCxnSpPr/>
          <p:nvPr/>
        </p:nvCxnSpPr>
        <p:spPr>
          <a:xfrm>
            <a:off x="1138059" y="998158"/>
            <a:ext cx="9915900" cy="11100"/>
          </a:xfrm>
          <a:prstGeom prst="straightConnector1">
            <a:avLst/>
          </a:prstGeom>
          <a:noFill/>
          <a:ln cap="flat" cmpd="sng" w="22225">
            <a:solidFill>
              <a:srgbClr val="D9D9D9"/>
            </a:solidFill>
            <a:prstDash val="solid"/>
            <a:miter lim="800000"/>
            <a:headEnd len="sm" w="sm" type="none"/>
            <a:tailEnd len="sm" w="sm" type="none"/>
          </a:ln>
        </p:spPr>
      </p:cxnSp>
      <p:sp>
        <p:nvSpPr>
          <p:cNvPr id="259" name="Google Shape;259;g282e9907638_0_856"/>
          <p:cNvSpPr txBox="1"/>
          <p:nvPr>
            <p:ph idx="1" type="body"/>
          </p:nvPr>
        </p:nvSpPr>
        <p:spPr>
          <a:xfrm>
            <a:off x="1544300" y="1100803"/>
            <a:ext cx="9144000" cy="5646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EC8731"/>
              </a:buClr>
              <a:buSzPts val="1900"/>
              <a:buNone/>
            </a:pPr>
            <a:r>
              <a:rPr lang="en-US" sz="1900">
                <a:solidFill>
                  <a:srgbClr val="EC8731"/>
                </a:solidFill>
                <a:latin typeface="Arial"/>
                <a:ea typeface="Arial"/>
                <a:cs typeface="Arial"/>
                <a:sym typeface="Arial"/>
              </a:rPr>
              <a:t>With the increase in temperature, the number of user increases</a:t>
            </a:r>
            <a:endParaRPr/>
          </a:p>
        </p:txBody>
      </p:sp>
      <p:pic>
        <p:nvPicPr>
          <p:cNvPr id="260" name="Google Shape;260;g282e9907638_0_856"/>
          <p:cNvPicPr preferRelativeResize="0"/>
          <p:nvPr/>
        </p:nvPicPr>
        <p:blipFill>
          <a:blip r:embed="rId3">
            <a:alphaModFix/>
          </a:blip>
          <a:stretch>
            <a:fillRect/>
          </a:stretch>
        </p:blipFill>
        <p:spPr>
          <a:xfrm>
            <a:off x="2839550" y="2222125"/>
            <a:ext cx="6990349" cy="4348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g282e9907638_0_866"/>
          <p:cNvSpPr/>
          <p:nvPr/>
        </p:nvSpPr>
        <p:spPr>
          <a:xfrm>
            <a:off x="396875" y="280375"/>
            <a:ext cx="11438700" cy="1591500"/>
          </a:xfrm>
          <a:prstGeom prst="rect">
            <a:avLst/>
          </a:prstGeom>
          <a:solidFill>
            <a:srgbClr val="404040"/>
          </a:solidFill>
          <a:ln cap="sq" cmpd="thinThick" w="127000">
            <a:solidFill>
              <a:srgbClr val="4040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66" name="Google Shape;266;g282e9907638_0_866"/>
          <p:cNvSpPr txBox="1"/>
          <p:nvPr>
            <p:ph type="title"/>
          </p:nvPr>
        </p:nvSpPr>
        <p:spPr>
          <a:xfrm>
            <a:off x="546350" y="433550"/>
            <a:ext cx="11139900" cy="5646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rgbClr val="FFFFFF"/>
              </a:buClr>
              <a:buSzPct val="110204"/>
              <a:buFont typeface="Arial"/>
              <a:buNone/>
            </a:pPr>
            <a:r>
              <a:rPr lang="en-US" sz="4900">
                <a:solidFill>
                  <a:srgbClr val="FFFFFF"/>
                </a:solidFill>
              </a:rPr>
              <a:t>EDA</a:t>
            </a:r>
            <a:r>
              <a:rPr lang="en-US" sz="4500">
                <a:solidFill>
                  <a:srgbClr val="FFFFFF"/>
                </a:solidFill>
              </a:rPr>
              <a:t>– Humidity</a:t>
            </a:r>
            <a:endParaRPr sz="3100"/>
          </a:p>
        </p:txBody>
      </p:sp>
      <p:cxnSp>
        <p:nvCxnSpPr>
          <p:cNvPr id="267" name="Google Shape;267;g282e9907638_0_866"/>
          <p:cNvCxnSpPr/>
          <p:nvPr/>
        </p:nvCxnSpPr>
        <p:spPr>
          <a:xfrm>
            <a:off x="1138059" y="998158"/>
            <a:ext cx="9915900" cy="11100"/>
          </a:xfrm>
          <a:prstGeom prst="straightConnector1">
            <a:avLst/>
          </a:prstGeom>
          <a:noFill/>
          <a:ln cap="flat" cmpd="sng" w="22225">
            <a:solidFill>
              <a:srgbClr val="D9D9D9"/>
            </a:solidFill>
            <a:prstDash val="solid"/>
            <a:miter lim="800000"/>
            <a:headEnd len="sm" w="sm" type="none"/>
            <a:tailEnd len="sm" w="sm" type="none"/>
          </a:ln>
        </p:spPr>
      </p:cxnSp>
      <p:sp>
        <p:nvSpPr>
          <p:cNvPr id="268" name="Google Shape;268;g282e9907638_0_866"/>
          <p:cNvSpPr txBox="1"/>
          <p:nvPr>
            <p:ph idx="1" type="body"/>
          </p:nvPr>
        </p:nvSpPr>
        <p:spPr>
          <a:xfrm>
            <a:off x="1544300" y="1100803"/>
            <a:ext cx="9144000" cy="5646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EC8731"/>
              </a:buClr>
              <a:buSzPts val="1900"/>
              <a:buNone/>
            </a:pPr>
            <a:r>
              <a:rPr lang="en-US" sz="1900">
                <a:solidFill>
                  <a:srgbClr val="EC8731"/>
                </a:solidFill>
                <a:latin typeface="Arial"/>
                <a:ea typeface="Arial"/>
                <a:cs typeface="Arial"/>
                <a:sym typeface="Arial"/>
              </a:rPr>
              <a:t>When the humidity increases the number of users renting bikes decreases.</a:t>
            </a:r>
            <a:endParaRPr/>
          </a:p>
        </p:txBody>
      </p:sp>
      <p:pic>
        <p:nvPicPr>
          <p:cNvPr id="269" name="Google Shape;269;g282e9907638_0_866"/>
          <p:cNvPicPr preferRelativeResize="0"/>
          <p:nvPr/>
        </p:nvPicPr>
        <p:blipFill>
          <a:blip r:embed="rId3">
            <a:alphaModFix/>
          </a:blip>
          <a:stretch>
            <a:fillRect/>
          </a:stretch>
        </p:blipFill>
        <p:spPr>
          <a:xfrm>
            <a:off x="3037375" y="2337500"/>
            <a:ext cx="5867400" cy="3867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graphicFrame>
        <p:nvGraphicFramePr>
          <p:cNvPr id="144" name="Google Shape;144;g282ba70a491_0_0"/>
          <p:cNvGraphicFramePr/>
          <p:nvPr/>
        </p:nvGraphicFramePr>
        <p:xfrm>
          <a:off x="487125" y="160800"/>
          <a:ext cx="3000000" cy="3000000"/>
        </p:xfrm>
        <a:graphic>
          <a:graphicData uri="http://schemas.openxmlformats.org/drawingml/2006/table">
            <a:tbl>
              <a:tblPr>
                <a:noFill/>
                <a:tableStyleId>{B33FE0B7-CD8F-4DD5-8027-2DC821A4E8B9}</a:tableStyleId>
              </a:tblPr>
              <a:tblGrid>
                <a:gridCol w="4852775"/>
                <a:gridCol w="6637700"/>
              </a:tblGrid>
              <a:tr h="987400">
                <a:tc>
                  <a:txBody>
                    <a:bodyPr/>
                    <a:lstStyle/>
                    <a:p>
                      <a:pPr indent="0" lvl="0" marL="0" rtl="0" algn="l">
                        <a:lnSpc>
                          <a:spcPct val="100000"/>
                        </a:lnSpc>
                        <a:spcBef>
                          <a:spcPts val="0"/>
                        </a:spcBef>
                        <a:spcAft>
                          <a:spcPts val="0"/>
                        </a:spcAft>
                        <a:buNone/>
                      </a:pPr>
                      <a:r>
                        <a:rPr b="1" lang="en-US" sz="3100"/>
                        <a:t>Title:</a:t>
                      </a:r>
                      <a:endParaRPr b="1" sz="3100"/>
                    </a:p>
                  </a:txBody>
                  <a:tcPr marT="91425" marB="91425" marR="91425" marL="91425"/>
                </a:tc>
                <a:tc>
                  <a:txBody>
                    <a:bodyPr/>
                    <a:lstStyle/>
                    <a:p>
                      <a:pPr indent="0" lvl="0" marL="0" rtl="0" algn="l">
                        <a:lnSpc>
                          <a:spcPct val="100000"/>
                        </a:lnSpc>
                        <a:spcBef>
                          <a:spcPts val="0"/>
                        </a:spcBef>
                        <a:spcAft>
                          <a:spcPts val="0"/>
                        </a:spcAft>
                        <a:buClr>
                          <a:schemeClr val="dk1"/>
                        </a:buClr>
                        <a:buSzPts val="1100"/>
                        <a:buFont typeface="Arial"/>
                        <a:buNone/>
                      </a:pPr>
                      <a:r>
                        <a:rPr lang="en-US" sz="2900">
                          <a:solidFill>
                            <a:schemeClr val="dk1"/>
                          </a:solidFill>
                        </a:rPr>
                        <a:t>Rental Bike Share Prediction</a:t>
                      </a:r>
                      <a:endParaRPr sz="200"/>
                    </a:p>
                  </a:txBody>
                  <a:tcPr marT="91425" marB="91425" marR="91425" marL="91425"/>
                </a:tc>
              </a:tr>
              <a:tr h="987400">
                <a:tc>
                  <a:txBody>
                    <a:bodyPr/>
                    <a:lstStyle/>
                    <a:p>
                      <a:pPr indent="0" lvl="0" marL="0" rtl="0" algn="l">
                        <a:lnSpc>
                          <a:spcPct val="100000"/>
                        </a:lnSpc>
                        <a:spcBef>
                          <a:spcPts val="0"/>
                        </a:spcBef>
                        <a:spcAft>
                          <a:spcPts val="0"/>
                        </a:spcAft>
                        <a:buClr>
                          <a:schemeClr val="dk1"/>
                        </a:buClr>
                        <a:buSzPts val="1100"/>
                        <a:buFont typeface="Arial"/>
                        <a:buNone/>
                      </a:pPr>
                      <a:r>
                        <a:rPr b="1" lang="en-US" sz="3100">
                          <a:solidFill>
                            <a:schemeClr val="dk1"/>
                          </a:solidFill>
                        </a:rPr>
                        <a:t>Technologies:</a:t>
                      </a:r>
                      <a:endParaRPr b="1" sz="400"/>
                    </a:p>
                  </a:txBody>
                  <a:tcPr marT="91425" marB="91425" marR="91425" marL="91425"/>
                </a:tc>
                <a:tc>
                  <a:txBody>
                    <a:bodyPr/>
                    <a:lstStyle/>
                    <a:p>
                      <a:pPr indent="0" lvl="0" marL="0" rtl="0" algn="l">
                        <a:lnSpc>
                          <a:spcPct val="100000"/>
                        </a:lnSpc>
                        <a:spcBef>
                          <a:spcPts val="0"/>
                        </a:spcBef>
                        <a:spcAft>
                          <a:spcPts val="0"/>
                        </a:spcAft>
                        <a:buClr>
                          <a:schemeClr val="dk1"/>
                        </a:buClr>
                        <a:buSzPts val="1100"/>
                        <a:buFont typeface="Arial"/>
                        <a:buNone/>
                      </a:pPr>
                      <a:r>
                        <a:rPr lang="en-US" sz="2900">
                          <a:solidFill>
                            <a:schemeClr val="dk1"/>
                          </a:solidFill>
                        </a:rPr>
                        <a:t>Machine Learning</a:t>
                      </a:r>
                      <a:endParaRPr sz="200"/>
                    </a:p>
                  </a:txBody>
                  <a:tcPr marT="91425" marB="91425" marR="91425" marL="91425"/>
                </a:tc>
              </a:tr>
              <a:tr h="949475">
                <a:tc>
                  <a:txBody>
                    <a:bodyPr/>
                    <a:lstStyle/>
                    <a:p>
                      <a:pPr indent="0" lvl="0" marL="0" rtl="0" algn="l">
                        <a:lnSpc>
                          <a:spcPct val="100000"/>
                        </a:lnSpc>
                        <a:spcBef>
                          <a:spcPts val="0"/>
                        </a:spcBef>
                        <a:spcAft>
                          <a:spcPts val="0"/>
                        </a:spcAft>
                        <a:buClr>
                          <a:schemeClr val="dk1"/>
                        </a:buClr>
                        <a:buSzPts val="1100"/>
                        <a:buFont typeface="Arial"/>
                        <a:buNone/>
                      </a:pPr>
                      <a:r>
                        <a:rPr b="1" lang="en-US" sz="3100">
                          <a:solidFill>
                            <a:schemeClr val="dk1"/>
                          </a:solidFill>
                        </a:rPr>
                        <a:t>Domain:</a:t>
                      </a:r>
                      <a:endParaRPr b="1" sz="400"/>
                    </a:p>
                  </a:txBody>
                  <a:tcPr marT="91425" marB="91425" marR="91425" marL="91425"/>
                </a:tc>
                <a:tc>
                  <a:txBody>
                    <a:bodyPr/>
                    <a:lstStyle/>
                    <a:p>
                      <a:pPr indent="0" lvl="0" marL="0" rtl="0" algn="l">
                        <a:lnSpc>
                          <a:spcPct val="100000"/>
                        </a:lnSpc>
                        <a:spcBef>
                          <a:spcPts val="0"/>
                        </a:spcBef>
                        <a:spcAft>
                          <a:spcPts val="0"/>
                        </a:spcAft>
                        <a:buClr>
                          <a:schemeClr val="dk1"/>
                        </a:buClr>
                        <a:buSzPts val="1100"/>
                        <a:buFont typeface="Arial"/>
                        <a:buNone/>
                      </a:pPr>
                      <a:r>
                        <a:rPr lang="en-US" sz="2900">
                          <a:solidFill>
                            <a:schemeClr val="dk1"/>
                          </a:solidFill>
                        </a:rPr>
                        <a:t>Transport</a:t>
                      </a:r>
                      <a:endParaRPr sz="200"/>
                    </a:p>
                  </a:txBody>
                  <a:tcPr marT="91425" marB="91425" marR="91425" marL="91425"/>
                </a:tc>
              </a:tr>
              <a:tr h="1336375">
                <a:tc>
                  <a:txBody>
                    <a:bodyPr/>
                    <a:lstStyle/>
                    <a:p>
                      <a:pPr indent="0" lvl="0" marL="0" rtl="0" algn="l">
                        <a:lnSpc>
                          <a:spcPct val="100000"/>
                        </a:lnSpc>
                        <a:spcBef>
                          <a:spcPts val="0"/>
                        </a:spcBef>
                        <a:spcAft>
                          <a:spcPts val="0"/>
                        </a:spcAft>
                        <a:buClr>
                          <a:schemeClr val="dk1"/>
                        </a:buClr>
                        <a:buSzPts val="1100"/>
                        <a:buFont typeface="Arial"/>
                        <a:buNone/>
                      </a:pPr>
                      <a:r>
                        <a:rPr b="1" lang="en-US" sz="3100">
                          <a:solidFill>
                            <a:schemeClr val="dk1"/>
                          </a:solidFill>
                        </a:rPr>
                        <a:t>Project Difficulty level:</a:t>
                      </a:r>
                      <a:endParaRPr b="1" sz="400"/>
                    </a:p>
                  </a:txBody>
                  <a:tcPr marT="91425" marB="91425" marR="91425" marL="91425"/>
                </a:tc>
                <a:tc>
                  <a:txBody>
                    <a:bodyPr/>
                    <a:lstStyle/>
                    <a:p>
                      <a:pPr indent="0" lvl="0" marL="0" rtl="0" algn="l">
                        <a:lnSpc>
                          <a:spcPct val="100000"/>
                        </a:lnSpc>
                        <a:spcBef>
                          <a:spcPts val="0"/>
                        </a:spcBef>
                        <a:spcAft>
                          <a:spcPts val="0"/>
                        </a:spcAft>
                        <a:buClr>
                          <a:schemeClr val="dk1"/>
                        </a:buClr>
                        <a:buSzPts val="1100"/>
                        <a:buFont typeface="Arial"/>
                        <a:buNone/>
                      </a:pPr>
                      <a:r>
                        <a:rPr lang="en-US" sz="2900">
                          <a:solidFill>
                            <a:schemeClr val="dk1"/>
                          </a:solidFill>
                        </a:rPr>
                        <a:t>Intermediate</a:t>
                      </a:r>
                      <a:endParaRPr sz="200"/>
                    </a:p>
                  </a:txBody>
                  <a:tcPr marT="91425" marB="91425" marR="91425" marL="91425"/>
                </a:tc>
              </a:tr>
              <a:tr h="1336375">
                <a:tc>
                  <a:txBody>
                    <a:bodyPr/>
                    <a:lstStyle/>
                    <a:p>
                      <a:pPr indent="0" lvl="0" marL="0" rtl="0" algn="l">
                        <a:lnSpc>
                          <a:spcPct val="100000"/>
                        </a:lnSpc>
                        <a:spcBef>
                          <a:spcPts val="0"/>
                        </a:spcBef>
                        <a:spcAft>
                          <a:spcPts val="0"/>
                        </a:spcAft>
                        <a:buClr>
                          <a:schemeClr val="dk1"/>
                        </a:buClr>
                        <a:buSzPts val="1100"/>
                        <a:buFont typeface="Arial"/>
                        <a:buNone/>
                      </a:pPr>
                      <a:r>
                        <a:rPr b="1" lang="en-US" sz="3100">
                          <a:solidFill>
                            <a:schemeClr val="dk1"/>
                          </a:solidFill>
                        </a:rPr>
                        <a:t>Programming language:</a:t>
                      </a:r>
                      <a:endParaRPr b="1" sz="400"/>
                    </a:p>
                  </a:txBody>
                  <a:tcPr marT="91425" marB="91425" marR="91425" marL="91425"/>
                </a:tc>
                <a:tc>
                  <a:txBody>
                    <a:bodyPr/>
                    <a:lstStyle/>
                    <a:p>
                      <a:pPr indent="0" lvl="0" marL="0" rtl="0" algn="l">
                        <a:lnSpc>
                          <a:spcPct val="100000"/>
                        </a:lnSpc>
                        <a:spcBef>
                          <a:spcPts val="0"/>
                        </a:spcBef>
                        <a:spcAft>
                          <a:spcPts val="0"/>
                        </a:spcAft>
                        <a:buClr>
                          <a:schemeClr val="dk1"/>
                        </a:buClr>
                        <a:buSzPts val="1100"/>
                        <a:buFont typeface="Arial"/>
                        <a:buNone/>
                      </a:pPr>
                      <a:r>
                        <a:rPr lang="en-US" sz="2900">
                          <a:solidFill>
                            <a:schemeClr val="dk1"/>
                          </a:solidFill>
                        </a:rPr>
                        <a:t>Python</a:t>
                      </a:r>
                      <a:endParaRPr sz="200"/>
                    </a:p>
                  </a:txBody>
                  <a:tcPr marT="91425" marB="91425" marR="91425" marL="91425"/>
                </a:tc>
              </a:tr>
              <a:tr h="949475">
                <a:tc>
                  <a:txBody>
                    <a:bodyPr/>
                    <a:lstStyle/>
                    <a:p>
                      <a:pPr indent="0" lvl="0" marL="0" rtl="0" algn="l">
                        <a:lnSpc>
                          <a:spcPct val="100000"/>
                        </a:lnSpc>
                        <a:spcBef>
                          <a:spcPts val="0"/>
                        </a:spcBef>
                        <a:spcAft>
                          <a:spcPts val="0"/>
                        </a:spcAft>
                        <a:buClr>
                          <a:schemeClr val="dk1"/>
                        </a:buClr>
                        <a:buSzPts val="1100"/>
                        <a:buFont typeface="Arial"/>
                        <a:buNone/>
                      </a:pPr>
                      <a:r>
                        <a:rPr b="1" lang="en-US" sz="3100">
                          <a:solidFill>
                            <a:schemeClr val="dk1"/>
                          </a:solidFill>
                        </a:rPr>
                        <a:t>Tools used:</a:t>
                      </a:r>
                      <a:endParaRPr b="1" sz="400"/>
                    </a:p>
                  </a:txBody>
                  <a:tcPr marT="91425" marB="91425" marR="91425" marL="91425"/>
                </a:tc>
                <a:tc>
                  <a:txBody>
                    <a:bodyPr/>
                    <a:lstStyle/>
                    <a:p>
                      <a:pPr indent="0" lvl="0" marL="0" rtl="0" algn="l">
                        <a:lnSpc>
                          <a:spcPct val="100000"/>
                        </a:lnSpc>
                        <a:spcBef>
                          <a:spcPts val="0"/>
                        </a:spcBef>
                        <a:spcAft>
                          <a:spcPts val="0"/>
                        </a:spcAft>
                        <a:buClr>
                          <a:schemeClr val="dk1"/>
                        </a:buClr>
                        <a:buSzPts val="1100"/>
                        <a:buFont typeface="Arial"/>
                        <a:buNone/>
                      </a:pPr>
                      <a:r>
                        <a:rPr lang="en-US" sz="2900">
                          <a:solidFill>
                            <a:schemeClr val="dk1"/>
                          </a:solidFill>
                        </a:rPr>
                        <a:t>Vscode,Jupyter Notebook,Github, railway.app</a:t>
                      </a:r>
                      <a:endParaRPr sz="200"/>
                    </a:p>
                  </a:txBody>
                  <a:tcPr marT="91425" marB="91425" marR="91425" marL="91425"/>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282e9907638_0_876"/>
          <p:cNvSpPr/>
          <p:nvPr/>
        </p:nvSpPr>
        <p:spPr>
          <a:xfrm>
            <a:off x="396875" y="280375"/>
            <a:ext cx="11438700" cy="1591500"/>
          </a:xfrm>
          <a:prstGeom prst="rect">
            <a:avLst/>
          </a:prstGeom>
          <a:solidFill>
            <a:srgbClr val="404040"/>
          </a:solidFill>
          <a:ln cap="sq" cmpd="thinThick" w="127000">
            <a:solidFill>
              <a:srgbClr val="4040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75" name="Google Shape;275;g282e9907638_0_876"/>
          <p:cNvSpPr txBox="1"/>
          <p:nvPr>
            <p:ph type="title"/>
          </p:nvPr>
        </p:nvSpPr>
        <p:spPr>
          <a:xfrm>
            <a:off x="546350" y="433550"/>
            <a:ext cx="11139900" cy="5646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rgbClr val="FFFFFF"/>
              </a:buClr>
              <a:buSzPct val="110204"/>
              <a:buFont typeface="Arial"/>
              <a:buNone/>
            </a:pPr>
            <a:r>
              <a:rPr lang="en-US" sz="4900">
                <a:solidFill>
                  <a:srgbClr val="FFFFFF"/>
                </a:solidFill>
              </a:rPr>
              <a:t>EDA</a:t>
            </a:r>
            <a:r>
              <a:rPr lang="en-US" sz="4500">
                <a:solidFill>
                  <a:srgbClr val="FFFFFF"/>
                </a:solidFill>
              </a:rPr>
              <a:t>– Windspeed</a:t>
            </a:r>
            <a:endParaRPr sz="3100"/>
          </a:p>
        </p:txBody>
      </p:sp>
      <p:cxnSp>
        <p:nvCxnSpPr>
          <p:cNvPr id="276" name="Google Shape;276;g282e9907638_0_876"/>
          <p:cNvCxnSpPr/>
          <p:nvPr/>
        </p:nvCxnSpPr>
        <p:spPr>
          <a:xfrm>
            <a:off x="1138059" y="998158"/>
            <a:ext cx="9915900" cy="11100"/>
          </a:xfrm>
          <a:prstGeom prst="straightConnector1">
            <a:avLst/>
          </a:prstGeom>
          <a:noFill/>
          <a:ln cap="flat" cmpd="sng" w="22225">
            <a:solidFill>
              <a:srgbClr val="D9D9D9"/>
            </a:solidFill>
            <a:prstDash val="solid"/>
            <a:miter lim="800000"/>
            <a:headEnd len="sm" w="sm" type="none"/>
            <a:tailEnd len="sm" w="sm" type="none"/>
          </a:ln>
        </p:spPr>
      </p:cxnSp>
      <p:sp>
        <p:nvSpPr>
          <p:cNvPr id="277" name="Google Shape;277;g282e9907638_0_876"/>
          <p:cNvSpPr txBox="1"/>
          <p:nvPr>
            <p:ph idx="1" type="body"/>
          </p:nvPr>
        </p:nvSpPr>
        <p:spPr>
          <a:xfrm>
            <a:off x="1544300" y="1100803"/>
            <a:ext cx="9144000" cy="5646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EC8731"/>
              </a:buClr>
              <a:buSzPts val="1900"/>
              <a:buNone/>
            </a:pPr>
            <a:r>
              <a:rPr lang="en-US">
                <a:solidFill>
                  <a:srgbClr val="EC8731"/>
                </a:solidFill>
              </a:rPr>
              <a:t>Regression plot for windspeed looks like follows</a:t>
            </a:r>
            <a:endParaRPr>
              <a:solidFill>
                <a:srgbClr val="EC8731"/>
              </a:solidFill>
            </a:endParaRPr>
          </a:p>
        </p:txBody>
      </p:sp>
      <p:pic>
        <p:nvPicPr>
          <p:cNvPr id="278" name="Google Shape;278;g282e9907638_0_876"/>
          <p:cNvPicPr preferRelativeResize="0"/>
          <p:nvPr/>
        </p:nvPicPr>
        <p:blipFill>
          <a:blip r:embed="rId3">
            <a:alphaModFix/>
          </a:blip>
          <a:stretch>
            <a:fillRect/>
          </a:stretch>
        </p:blipFill>
        <p:spPr>
          <a:xfrm>
            <a:off x="2938925" y="2020225"/>
            <a:ext cx="5452900" cy="46324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g282e9907638_0_885"/>
          <p:cNvSpPr/>
          <p:nvPr/>
        </p:nvSpPr>
        <p:spPr>
          <a:xfrm>
            <a:off x="218800" y="394950"/>
            <a:ext cx="11605800" cy="6068100"/>
          </a:xfrm>
          <a:prstGeom prst="rect">
            <a:avLst/>
          </a:prstGeom>
          <a:solidFill>
            <a:srgbClr val="404040"/>
          </a:solidFill>
          <a:ln cap="sq" cmpd="thinThick" w="127000">
            <a:solidFill>
              <a:srgbClr val="4040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84" name="Google Shape;284;g282e9907638_0_885"/>
          <p:cNvSpPr txBox="1"/>
          <p:nvPr>
            <p:ph type="title"/>
          </p:nvPr>
        </p:nvSpPr>
        <p:spPr>
          <a:xfrm>
            <a:off x="3210900" y="487075"/>
            <a:ext cx="5770200" cy="5934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FFFFFF"/>
              </a:buClr>
              <a:buSzPts val="5400"/>
              <a:buFont typeface="Arial"/>
              <a:buNone/>
            </a:pPr>
            <a:r>
              <a:rPr lang="en-US" sz="2880">
                <a:solidFill>
                  <a:srgbClr val="FFFFFF"/>
                </a:solidFill>
              </a:rPr>
              <a:t>Data Preprocessing</a:t>
            </a:r>
            <a:endParaRPr sz="720"/>
          </a:p>
        </p:txBody>
      </p:sp>
      <p:sp>
        <p:nvSpPr>
          <p:cNvPr id="285" name="Google Shape;285;g282e9907638_0_885"/>
          <p:cNvSpPr txBox="1"/>
          <p:nvPr>
            <p:ph idx="1" type="body"/>
          </p:nvPr>
        </p:nvSpPr>
        <p:spPr>
          <a:xfrm>
            <a:off x="338825" y="1162975"/>
            <a:ext cx="11222100" cy="50283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None/>
            </a:pPr>
            <a:r>
              <a:rPr lang="en-US" sz="2100">
                <a:solidFill>
                  <a:srgbClr val="F87359"/>
                </a:solidFill>
              </a:rPr>
              <a:t>● All the necessary libraries were imported first such as Numpy, Pandas, Matplotlib, Seaborn.</a:t>
            </a:r>
            <a:endParaRPr sz="2100">
              <a:solidFill>
                <a:srgbClr val="F87359"/>
              </a:solidFill>
            </a:endParaRPr>
          </a:p>
          <a:p>
            <a:pPr indent="0" lvl="0" marL="0" rtl="0" algn="l">
              <a:lnSpc>
                <a:spcPct val="90000"/>
              </a:lnSpc>
              <a:spcBef>
                <a:spcPts val="0"/>
              </a:spcBef>
              <a:spcAft>
                <a:spcPts val="0"/>
              </a:spcAft>
              <a:buNone/>
            </a:pPr>
            <a:r>
              <a:rPr lang="en-US" sz="2100">
                <a:solidFill>
                  <a:srgbClr val="F87359"/>
                </a:solidFill>
              </a:rPr>
              <a:t>● Checking the basic profile of the dataset. To get a better understanding of the dataset.</a:t>
            </a:r>
            <a:endParaRPr sz="2100">
              <a:solidFill>
                <a:srgbClr val="F87359"/>
              </a:solidFill>
            </a:endParaRPr>
          </a:p>
          <a:p>
            <a:pPr indent="0" lvl="0" marL="457200" rtl="0" algn="l">
              <a:lnSpc>
                <a:spcPct val="90000"/>
              </a:lnSpc>
              <a:spcBef>
                <a:spcPts val="0"/>
              </a:spcBef>
              <a:spcAft>
                <a:spcPts val="0"/>
              </a:spcAft>
              <a:buNone/>
            </a:pPr>
            <a:r>
              <a:rPr lang="en-US" sz="2100">
                <a:solidFill>
                  <a:srgbClr val="F87359"/>
                </a:solidFill>
              </a:rPr>
              <a:t>○ Using Info method</a:t>
            </a:r>
            <a:endParaRPr sz="2100">
              <a:solidFill>
                <a:srgbClr val="F87359"/>
              </a:solidFill>
            </a:endParaRPr>
          </a:p>
          <a:p>
            <a:pPr indent="0" lvl="0" marL="457200" rtl="0" algn="l">
              <a:lnSpc>
                <a:spcPct val="90000"/>
              </a:lnSpc>
              <a:spcBef>
                <a:spcPts val="0"/>
              </a:spcBef>
              <a:spcAft>
                <a:spcPts val="0"/>
              </a:spcAft>
              <a:buNone/>
            </a:pPr>
            <a:r>
              <a:rPr lang="en-US" sz="2100">
                <a:solidFill>
                  <a:srgbClr val="F87359"/>
                </a:solidFill>
              </a:rPr>
              <a:t>○ Using Describe method</a:t>
            </a:r>
            <a:endParaRPr sz="2100">
              <a:solidFill>
                <a:srgbClr val="F87359"/>
              </a:solidFill>
            </a:endParaRPr>
          </a:p>
          <a:p>
            <a:pPr indent="0" lvl="0" marL="457200" rtl="0" algn="l">
              <a:lnSpc>
                <a:spcPct val="90000"/>
              </a:lnSpc>
              <a:spcBef>
                <a:spcPts val="0"/>
              </a:spcBef>
              <a:spcAft>
                <a:spcPts val="0"/>
              </a:spcAft>
              <a:buNone/>
            </a:pPr>
            <a:r>
              <a:rPr lang="en-US" sz="2100">
                <a:solidFill>
                  <a:srgbClr val="F87359"/>
                </a:solidFill>
              </a:rPr>
              <a:t>○ Checking for unique values of each column.</a:t>
            </a:r>
            <a:endParaRPr sz="2100">
              <a:solidFill>
                <a:srgbClr val="F87359"/>
              </a:solidFill>
            </a:endParaRPr>
          </a:p>
          <a:p>
            <a:pPr indent="0" lvl="0" marL="0" rtl="0" algn="l">
              <a:lnSpc>
                <a:spcPct val="90000"/>
              </a:lnSpc>
              <a:spcBef>
                <a:spcPts val="0"/>
              </a:spcBef>
              <a:spcAft>
                <a:spcPts val="0"/>
              </a:spcAft>
              <a:buNone/>
            </a:pPr>
            <a:r>
              <a:rPr lang="en-US" sz="2100">
                <a:solidFill>
                  <a:srgbClr val="F87359"/>
                </a:solidFill>
              </a:rPr>
              <a:t>● Checking for null values, There are no null values present in our dataset.</a:t>
            </a:r>
            <a:endParaRPr sz="2100">
              <a:solidFill>
                <a:srgbClr val="F87359"/>
              </a:solidFill>
            </a:endParaRPr>
          </a:p>
          <a:p>
            <a:pPr indent="0" lvl="0" marL="0" rtl="0" algn="l">
              <a:lnSpc>
                <a:spcPct val="90000"/>
              </a:lnSpc>
              <a:spcBef>
                <a:spcPts val="0"/>
              </a:spcBef>
              <a:spcAft>
                <a:spcPts val="0"/>
              </a:spcAft>
              <a:buNone/>
            </a:pPr>
            <a:r>
              <a:rPr lang="en-US" sz="2100">
                <a:solidFill>
                  <a:srgbClr val="F87359"/>
                </a:solidFill>
              </a:rPr>
              <a:t>● The instant column is just acting as an index column for us, we can drop that column.</a:t>
            </a:r>
            <a:endParaRPr sz="2100">
              <a:solidFill>
                <a:srgbClr val="F87359"/>
              </a:solidFill>
            </a:endParaRPr>
          </a:p>
          <a:p>
            <a:pPr indent="0" lvl="0" marL="0" rtl="0" algn="l">
              <a:lnSpc>
                <a:spcPct val="90000"/>
              </a:lnSpc>
              <a:spcBef>
                <a:spcPts val="0"/>
              </a:spcBef>
              <a:spcAft>
                <a:spcPts val="0"/>
              </a:spcAft>
              <a:buNone/>
            </a:pPr>
            <a:r>
              <a:rPr lang="en-US" sz="2100">
                <a:solidFill>
                  <a:srgbClr val="F87359"/>
                </a:solidFill>
              </a:rPr>
              <a:t>●  We already have month, weekday, year data as separate columns hence dteday is not required. Hence dropping it.</a:t>
            </a:r>
            <a:endParaRPr sz="2100">
              <a:solidFill>
                <a:srgbClr val="F87359"/>
              </a:solidFill>
            </a:endParaRPr>
          </a:p>
          <a:p>
            <a:pPr indent="0" lvl="0" marL="0" rtl="0" algn="l">
              <a:lnSpc>
                <a:spcPct val="90000"/>
              </a:lnSpc>
              <a:spcBef>
                <a:spcPts val="0"/>
              </a:spcBef>
              <a:spcAft>
                <a:spcPts val="0"/>
              </a:spcAft>
              <a:buNone/>
            </a:pPr>
            <a:r>
              <a:rPr lang="en-US" sz="2100">
                <a:solidFill>
                  <a:srgbClr val="F87359"/>
                </a:solidFill>
              </a:rPr>
              <a:t>● We will also be dropping casual and registered column since the cnt column is already feature engineered with </a:t>
            </a:r>
            <a:r>
              <a:rPr lang="en-US" sz="2100">
                <a:solidFill>
                  <a:srgbClr val="F87359"/>
                </a:solidFill>
              </a:rPr>
              <a:t>addition</a:t>
            </a:r>
            <a:r>
              <a:rPr lang="en-US" sz="2100">
                <a:solidFill>
                  <a:srgbClr val="F87359"/>
                </a:solidFill>
              </a:rPr>
              <a:t> of casual and registered column in count column (casual+registered=cnt). Also it has been understood that increasing casual or registered users both will be profitable factor for the business. </a:t>
            </a:r>
            <a:endParaRPr sz="2100">
              <a:solidFill>
                <a:srgbClr val="F87359"/>
              </a:solidFill>
            </a:endParaRPr>
          </a:p>
          <a:p>
            <a:pPr indent="0" lvl="0" marL="0" rtl="0" algn="l">
              <a:lnSpc>
                <a:spcPct val="90000"/>
              </a:lnSpc>
              <a:spcBef>
                <a:spcPts val="0"/>
              </a:spcBef>
              <a:spcAft>
                <a:spcPts val="0"/>
              </a:spcAft>
              <a:buClr>
                <a:schemeClr val="dk1"/>
              </a:buClr>
              <a:buSzPts val="1100"/>
              <a:buFont typeface="Arial"/>
              <a:buNone/>
            </a:pPr>
            <a:r>
              <a:rPr lang="en-US" sz="2100">
                <a:solidFill>
                  <a:srgbClr val="F87359"/>
                </a:solidFill>
              </a:rPr>
              <a:t>● Next slide shows dropping of few other columns based on insights from Correlation heatmap</a:t>
            </a:r>
            <a:endParaRPr sz="2100">
              <a:solidFill>
                <a:srgbClr val="F87359"/>
              </a:solidFill>
            </a:endParaRPr>
          </a:p>
          <a:p>
            <a:pPr indent="0" lvl="0" marL="0" rtl="0" algn="l">
              <a:lnSpc>
                <a:spcPct val="90000"/>
              </a:lnSpc>
              <a:spcBef>
                <a:spcPts val="0"/>
              </a:spcBef>
              <a:spcAft>
                <a:spcPts val="0"/>
              </a:spcAft>
              <a:buNone/>
            </a:pPr>
            <a:r>
              <a:t/>
            </a:r>
            <a:endParaRPr sz="2400">
              <a:solidFill>
                <a:srgbClr val="F87359"/>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g247956019be_0_60"/>
          <p:cNvSpPr/>
          <p:nvPr/>
        </p:nvSpPr>
        <p:spPr>
          <a:xfrm>
            <a:off x="206225" y="394950"/>
            <a:ext cx="3771300" cy="6068100"/>
          </a:xfrm>
          <a:prstGeom prst="rect">
            <a:avLst/>
          </a:prstGeom>
          <a:solidFill>
            <a:srgbClr val="404040"/>
          </a:solidFill>
          <a:ln cap="sq" cmpd="thinThick" w="127000">
            <a:solidFill>
              <a:srgbClr val="4040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91" name="Google Shape;291;g247956019be_0_60"/>
          <p:cNvSpPr txBox="1"/>
          <p:nvPr>
            <p:ph idx="1" type="body"/>
          </p:nvPr>
        </p:nvSpPr>
        <p:spPr>
          <a:xfrm>
            <a:off x="338825" y="1426925"/>
            <a:ext cx="3638700" cy="4764300"/>
          </a:xfrm>
          <a:prstGeom prst="rect">
            <a:avLst/>
          </a:prstGeom>
          <a:noFill/>
          <a:ln>
            <a:noFill/>
          </a:ln>
        </p:spPr>
        <p:txBody>
          <a:bodyPr anchorCtr="0" anchor="t" bIns="45700" lIns="91425" spcFirstLastPara="1" rIns="91425" wrap="square" tIns="45700">
            <a:normAutofit/>
          </a:bodyPr>
          <a:lstStyle/>
          <a:p>
            <a:pPr indent="-209550" lvl="0" marL="228600" rtl="0" algn="l">
              <a:lnSpc>
                <a:spcPct val="90000"/>
              </a:lnSpc>
              <a:spcBef>
                <a:spcPts val="0"/>
              </a:spcBef>
              <a:spcAft>
                <a:spcPts val="0"/>
              </a:spcAft>
              <a:buClr>
                <a:srgbClr val="F87359"/>
              </a:buClr>
              <a:buSzPts val="2100"/>
              <a:buChar char="▶"/>
            </a:pPr>
            <a:r>
              <a:rPr lang="en-US" sz="2100">
                <a:solidFill>
                  <a:srgbClr val="F87359"/>
                </a:solidFill>
              </a:rPr>
              <a:t>temp and atemp are very highly corelated and their respective colinearities with cnt are also same. Hence dropping atemp since feeling temperature can be relatively less accurate compared to temperature.  </a:t>
            </a:r>
            <a:endParaRPr sz="2100">
              <a:solidFill>
                <a:srgbClr val="F87359"/>
              </a:solidFill>
            </a:endParaRPr>
          </a:p>
          <a:p>
            <a:pPr indent="-209550" lvl="0" marL="228600" rtl="0" algn="l">
              <a:lnSpc>
                <a:spcPct val="90000"/>
              </a:lnSpc>
              <a:spcBef>
                <a:spcPts val="0"/>
              </a:spcBef>
              <a:spcAft>
                <a:spcPts val="0"/>
              </a:spcAft>
              <a:buClr>
                <a:srgbClr val="F87359"/>
              </a:buClr>
              <a:buSzPts val="2100"/>
              <a:buChar char="▶"/>
            </a:pPr>
            <a:r>
              <a:rPr lang="en-US" sz="2100">
                <a:solidFill>
                  <a:srgbClr val="F87359"/>
                </a:solidFill>
              </a:rPr>
              <a:t>Dropping holiday column as it is highly correlated to'workingday column.</a:t>
            </a:r>
            <a:endParaRPr sz="2100">
              <a:solidFill>
                <a:srgbClr val="F87359"/>
              </a:solidFill>
            </a:endParaRPr>
          </a:p>
          <a:p>
            <a:pPr indent="0" lvl="0" marL="0" rtl="0" algn="l">
              <a:lnSpc>
                <a:spcPct val="90000"/>
              </a:lnSpc>
              <a:spcBef>
                <a:spcPts val="1000"/>
              </a:spcBef>
              <a:spcAft>
                <a:spcPts val="0"/>
              </a:spcAft>
              <a:buClr>
                <a:schemeClr val="dk1"/>
              </a:buClr>
              <a:buSzPts val="2400"/>
              <a:buNone/>
            </a:pPr>
            <a:r>
              <a:t/>
            </a:r>
            <a:endParaRPr sz="2400">
              <a:solidFill>
                <a:srgbClr val="F87359"/>
              </a:solidFill>
            </a:endParaRPr>
          </a:p>
        </p:txBody>
      </p:sp>
      <p:pic>
        <p:nvPicPr>
          <p:cNvPr id="292" name="Google Shape;292;g247956019be_0_60"/>
          <p:cNvPicPr preferRelativeResize="0"/>
          <p:nvPr/>
        </p:nvPicPr>
        <p:blipFill>
          <a:blip r:embed="rId3">
            <a:alphaModFix/>
          </a:blip>
          <a:stretch>
            <a:fillRect/>
          </a:stretch>
        </p:blipFill>
        <p:spPr>
          <a:xfrm>
            <a:off x="4208325" y="305725"/>
            <a:ext cx="7896576" cy="6429374"/>
          </a:xfrm>
          <a:prstGeom prst="rect">
            <a:avLst/>
          </a:prstGeom>
          <a:noFill/>
          <a:ln>
            <a:noFill/>
          </a:ln>
        </p:spPr>
      </p:pic>
      <p:sp>
        <p:nvSpPr>
          <p:cNvPr id="293" name="Google Shape;293;g247956019be_0_60"/>
          <p:cNvSpPr txBox="1"/>
          <p:nvPr>
            <p:ph type="title"/>
          </p:nvPr>
        </p:nvSpPr>
        <p:spPr>
          <a:xfrm>
            <a:off x="338825" y="553025"/>
            <a:ext cx="3572700" cy="8739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FFFFFF"/>
              </a:buClr>
              <a:buSzPts val="5400"/>
              <a:buFont typeface="Arial"/>
              <a:buNone/>
            </a:pPr>
            <a:r>
              <a:rPr lang="en-US" sz="2880">
                <a:solidFill>
                  <a:srgbClr val="FFFFFF"/>
                </a:solidFill>
              </a:rPr>
              <a:t>Correlation Analysis Heatmap</a:t>
            </a:r>
            <a:endParaRPr sz="72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g247956019be_0_71"/>
          <p:cNvSpPr/>
          <p:nvPr/>
        </p:nvSpPr>
        <p:spPr>
          <a:xfrm>
            <a:off x="218800" y="394950"/>
            <a:ext cx="11605800" cy="6068100"/>
          </a:xfrm>
          <a:prstGeom prst="rect">
            <a:avLst/>
          </a:prstGeom>
          <a:solidFill>
            <a:srgbClr val="404040"/>
          </a:solidFill>
          <a:ln cap="sq" cmpd="thinThick" w="127000">
            <a:solidFill>
              <a:srgbClr val="4040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99" name="Google Shape;299;g247956019be_0_71"/>
          <p:cNvSpPr txBox="1"/>
          <p:nvPr>
            <p:ph type="title"/>
          </p:nvPr>
        </p:nvSpPr>
        <p:spPr>
          <a:xfrm>
            <a:off x="3210900" y="487075"/>
            <a:ext cx="5770200" cy="5934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FFFFFF"/>
              </a:buClr>
              <a:buSzPts val="5400"/>
              <a:buFont typeface="Arial"/>
              <a:buNone/>
            </a:pPr>
            <a:r>
              <a:rPr lang="en-US" sz="2880">
                <a:solidFill>
                  <a:srgbClr val="FFFFFF"/>
                </a:solidFill>
              </a:rPr>
              <a:t>Remaining </a:t>
            </a:r>
            <a:r>
              <a:rPr lang="en-US" sz="2880">
                <a:solidFill>
                  <a:srgbClr val="FFFFFF"/>
                </a:solidFill>
              </a:rPr>
              <a:t>Data Preprocessing</a:t>
            </a:r>
            <a:endParaRPr sz="720"/>
          </a:p>
        </p:txBody>
      </p:sp>
      <p:sp>
        <p:nvSpPr>
          <p:cNvPr id="300" name="Google Shape;300;g247956019be_0_71"/>
          <p:cNvSpPr txBox="1"/>
          <p:nvPr>
            <p:ph idx="1" type="body"/>
          </p:nvPr>
        </p:nvSpPr>
        <p:spPr>
          <a:xfrm>
            <a:off x="338825" y="1162975"/>
            <a:ext cx="11222100" cy="5028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100"/>
              <a:buFont typeface="Arial"/>
              <a:buNone/>
            </a:pPr>
            <a:r>
              <a:t/>
            </a:r>
            <a:endParaRPr sz="2100">
              <a:solidFill>
                <a:srgbClr val="F87359"/>
              </a:solidFill>
            </a:endParaRPr>
          </a:p>
          <a:p>
            <a:pPr indent="0" lvl="0" marL="0" rtl="0" algn="l">
              <a:lnSpc>
                <a:spcPct val="90000"/>
              </a:lnSpc>
              <a:spcBef>
                <a:spcPts val="0"/>
              </a:spcBef>
              <a:spcAft>
                <a:spcPts val="0"/>
              </a:spcAft>
              <a:buNone/>
            </a:pPr>
            <a:r>
              <a:rPr lang="en-US" sz="2100">
                <a:solidFill>
                  <a:srgbClr val="F87359"/>
                </a:solidFill>
              </a:rPr>
              <a:t>● Have converted the integer columns season, yr, mnth, hr, holiday, weekday, workingday, weathersit into categorical columns.</a:t>
            </a:r>
            <a:endParaRPr sz="2100">
              <a:solidFill>
                <a:srgbClr val="F87359"/>
              </a:solidFill>
            </a:endParaRPr>
          </a:p>
          <a:p>
            <a:pPr indent="0" lvl="0" marL="0" rtl="0" algn="l">
              <a:lnSpc>
                <a:spcPct val="90000"/>
              </a:lnSpc>
              <a:spcBef>
                <a:spcPts val="0"/>
              </a:spcBef>
              <a:spcAft>
                <a:spcPts val="0"/>
              </a:spcAft>
              <a:buNone/>
            </a:pPr>
            <a:r>
              <a:rPr lang="en-US" sz="2100">
                <a:solidFill>
                  <a:srgbClr val="F87359"/>
                </a:solidFill>
              </a:rPr>
              <a:t>● So, finally following are the predictor variable that will be used for prediction</a:t>
            </a:r>
            <a:endParaRPr sz="2100">
              <a:solidFill>
                <a:srgbClr val="F87359"/>
              </a:solidFill>
            </a:endParaRPr>
          </a:p>
          <a:p>
            <a:pPr indent="0" lvl="0" marL="0" rtl="0" algn="l">
              <a:lnSpc>
                <a:spcPct val="90000"/>
              </a:lnSpc>
              <a:spcBef>
                <a:spcPts val="0"/>
              </a:spcBef>
              <a:spcAft>
                <a:spcPts val="0"/>
              </a:spcAft>
              <a:buNone/>
            </a:pPr>
            <a:r>
              <a:t/>
            </a:r>
            <a:endParaRPr sz="2100">
              <a:solidFill>
                <a:srgbClr val="F87359"/>
              </a:solidFill>
            </a:endParaRPr>
          </a:p>
          <a:p>
            <a:pPr indent="0" lvl="0" marL="0" rtl="0" algn="l">
              <a:lnSpc>
                <a:spcPct val="90000"/>
              </a:lnSpc>
              <a:spcBef>
                <a:spcPts val="0"/>
              </a:spcBef>
              <a:spcAft>
                <a:spcPts val="0"/>
              </a:spcAft>
              <a:buNone/>
            </a:pPr>
            <a:r>
              <a:rPr lang="en-US" sz="2100">
                <a:solidFill>
                  <a:srgbClr val="F87359"/>
                </a:solidFill>
              </a:rPr>
              <a:t>numerical_columns = ["temp", "hum","windspeed"]</a:t>
            </a:r>
            <a:endParaRPr sz="2100">
              <a:solidFill>
                <a:srgbClr val="F87359"/>
              </a:solidFill>
            </a:endParaRPr>
          </a:p>
          <a:p>
            <a:pPr indent="0" lvl="0" marL="0" rtl="0" algn="l">
              <a:lnSpc>
                <a:spcPct val="90000"/>
              </a:lnSpc>
              <a:spcBef>
                <a:spcPts val="0"/>
              </a:spcBef>
              <a:spcAft>
                <a:spcPts val="0"/>
              </a:spcAft>
              <a:buNone/>
            </a:pPr>
            <a:r>
              <a:t/>
            </a:r>
            <a:endParaRPr sz="2100">
              <a:solidFill>
                <a:srgbClr val="F87359"/>
              </a:solidFill>
            </a:endParaRPr>
          </a:p>
          <a:p>
            <a:pPr indent="0" lvl="0" marL="0" rtl="0" algn="l">
              <a:lnSpc>
                <a:spcPct val="90000"/>
              </a:lnSpc>
              <a:spcBef>
                <a:spcPts val="0"/>
              </a:spcBef>
              <a:spcAft>
                <a:spcPts val="0"/>
              </a:spcAft>
              <a:buNone/>
            </a:pPr>
            <a:r>
              <a:rPr lang="en-US" sz="2100">
                <a:solidFill>
                  <a:srgbClr val="F87359"/>
                </a:solidFill>
              </a:rPr>
              <a:t>categorical_columns = ["yr","mnth","hr","weekday","season","workingday","weathersit"]</a:t>
            </a:r>
            <a:endParaRPr sz="2100">
              <a:solidFill>
                <a:srgbClr val="F87359"/>
              </a:solidFill>
            </a:endParaRPr>
          </a:p>
          <a:p>
            <a:pPr indent="0" lvl="0" marL="0" rtl="0" algn="l">
              <a:lnSpc>
                <a:spcPct val="90000"/>
              </a:lnSpc>
              <a:spcBef>
                <a:spcPts val="0"/>
              </a:spcBef>
              <a:spcAft>
                <a:spcPts val="0"/>
              </a:spcAft>
              <a:buNone/>
            </a:pPr>
            <a:r>
              <a:t/>
            </a:r>
            <a:endParaRPr sz="2100">
              <a:solidFill>
                <a:srgbClr val="F87359"/>
              </a:solidFill>
            </a:endParaRPr>
          </a:p>
          <a:p>
            <a:pPr indent="0" lvl="0" marL="0" rtl="0" algn="l">
              <a:lnSpc>
                <a:spcPct val="90000"/>
              </a:lnSpc>
              <a:spcBef>
                <a:spcPts val="0"/>
              </a:spcBef>
              <a:spcAft>
                <a:spcPts val="0"/>
              </a:spcAft>
              <a:buNone/>
            </a:pPr>
            <a:r>
              <a:rPr lang="en-US" sz="2100">
                <a:solidFill>
                  <a:srgbClr val="F87359"/>
                </a:solidFill>
              </a:rPr>
              <a:t>Standard Scaling has been done on Numerical and Categorical columns.</a:t>
            </a:r>
            <a:endParaRPr sz="2100">
              <a:solidFill>
                <a:srgbClr val="F87359"/>
              </a:solidFill>
            </a:endParaRPr>
          </a:p>
          <a:p>
            <a:pPr indent="0" lvl="0" marL="0" rtl="0" algn="l">
              <a:lnSpc>
                <a:spcPct val="90000"/>
              </a:lnSpc>
              <a:spcBef>
                <a:spcPts val="0"/>
              </a:spcBef>
              <a:spcAft>
                <a:spcPts val="0"/>
              </a:spcAft>
              <a:buClr>
                <a:schemeClr val="dk1"/>
              </a:buClr>
              <a:buSzPts val="1100"/>
              <a:buFont typeface="Arial"/>
              <a:buNone/>
            </a:pPr>
            <a:r>
              <a:rPr lang="en-US" sz="2100">
                <a:solidFill>
                  <a:srgbClr val="F87359"/>
                </a:solidFill>
              </a:rPr>
              <a:t>One Hot Encoding has been done on Categorical columns</a:t>
            </a:r>
            <a:endParaRPr sz="2100">
              <a:solidFill>
                <a:srgbClr val="F87359"/>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g282e9907638_0_90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06" name="Google Shape;306;g282e9907638_0_907"/>
          <p:cNvSpPr txBox="1"/>
          <p:nvPr/>
        </p:nvSpPr>
        <p:spPr>
          <a:xfrm>
            <a:off x="3043350" y="2349950"/>
            <a:ext cx="6105300" cy="1714500"/>
          </a:xfrm>
          <a:prstGeom prst="rect">
            <a:avLst/>
          </a:prstGeom>
          <a:noFill/>
          <a:ln>
            <a:noFill/>
          </a:ln>
        </p:spPr>
        <p:txBody>
          <a:bodyPr anchorCtr="0" anchor="b" bIns="45700" lIns="91425" spcFirstLastPara="1" rIns="91425" wrap="square" tIns="45700">
            <a:normAutofit/>
          </a:bodyPr>
          <a:lstStyle/>
          <a:p>
            <a:pPr indent="0" lvl="0" marL="0" rtl="0" algn="ctr">
              <a:lnSpc>
                <a:spcPct val="70000"/>
              </a:lnSpc>
              <a:spcBef>
                <a:spcPts val="0"/>
              </a:spcBef>
              <a:spcAft>
                <a:spcPts val="0"/>
              </a:spcAft>
              <a:buNone/>
            </a:pPr>
            <a:r>
              <a:rPr lang="en-US" sz="4900">
                <a:solidFill>
                  <a:srgbClr val="FFFFFF"/>
                </a:solidFill>
              </a:rPr>
              <a:t>Model Workflow</a:t>
            </a:r>
            <a:endParaRPr sz="4900">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282e9907638_0_900"/>
          <p:cNvSpPr txBox="1"/>
          <p:nvPr/>
        </p:nvSpPr>
        <p:spPr>
          <a:xfrm>
            <a:off x="482575" y="1080550"/>
            <a:ext cx="11457600" cy="3841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lang="en-US" sz="2400">
                <a:solidFill>
                  <a:schemeClr val="lt1"/>
                </a:solidFill>
                <a:latin typeface="Century Gothic"/>
                <a:ea typeface="Century Gothic"/>
                <a:cs typeface="Century Gothic"/>
                <a:sym typeface="Century Gothic"/>
              </a:rPr>
              <a:t>● The data was split into 2 sets X and y. X contains all the columns</a:t>
            </a:r>
            <a:endParaRPr sz="2400">
              <a:solidFill>
                <a:schemeClr val="lt1"/>
              </a:solidFill>
              <a:latin typeface="Century Gothic"/>
              <a:ea typeface="Century Gothic"/>
              <a:cs typeface="Century Gothic"/>
              <a:sym typeface="Century Gothic"/>
            </a:endParaRPr>
          </a:p>
          <a:p>
            <a:pPr indent="0" lvl="0" marL="0" rtl="0" algn="l">
              <a:lnSpc>
                <a:spcPct val="90000"/>
              </a:lnSpc>
              <a:spcBef>
                <a:spcPts val="0"/>
              </a:spcBef>
              <a:spcAft>
                <a:spcPts val="0"/>
              </a:spcAft>
              <a:buClr>
                <a:schemeClr val="dk1"/>
              </a:buClr>
              <a:buSzPts val="1100"/>
              <a:buFont typeface="Arial"/>
              <a:buNone/>
            </a:pPr>
            <a:r>
              <a:rPr lang="en-US" sz="2400">
                <a:solidFill>
                  <a:schemeClr val="lt1"/>
                </a:solidFill>
                <a:latin typeface="Century Gothic"/>
                <a:ea typeface="Century Gothic"/>
                <a:cs typeface="Century Gothic"/>
                <a:sym typeface="Century Gothic"/>
              </a:rPr>
              <a:t>except the target column in our case ( Count ), y contains only the Target</a:t>
            </a:r>
            <a:endParaRPr sz="2400">
              <a:solidFill>
                <a:schemeClr val="lt1"/>
              </a:solidFill>
              <a:latin typeface="Century Gothic"/>
              <a:ea typeface="Century Gothic"/>
              <a:cs typeface="Century Gothic"/>
              <a:sym typeface="Century Gothic"/>
            </a:endParaRPr>
          </a:p>
          <a:p>
            <a:pPr indent="0" lvl="0" marL="0" rtl="0" algn="l">
              <a:lnSpc>
                <a:spcPct val="90000"/>
              </a:lnSpc>
              <a:spcBef>
                <a:spcPts val="0"/>
              </a:spcBef>
              <a:spcAft>
                <a:spcPts val="0"/>
              </a:spcAft>
              <a:buClr>
                <a:schemeClr val="dk1"/>
              </a:buClr>
              <a:buSzPts val="1100"/>
              <a:buFont typeface="Arial"/>
              <a:buNone/>
            </a:pPr>
            <a:r>
              <a:rPr lang="en-US" sz="2400">
                <a:solidFill>
                  <a:schemeClr val="lt1"/>
                </a:solidFill>
                <a:latin typeface="Century Gothic"/>
                <a:ea typeface="Century Gothic"/>
                <a:cs typeface="Century Gothic"/>
                <a:sym typeface="Century Gothic"/>
              </a:rPr>
              <a:t>column.</a:t>
            </a:r>
            <a:endParaRPr sz="2400">
              <a:solidFill>
                <a:schemeClr val="lt1"/>
              </a:solidFill>
              <a:latin typeface="Century Gothic"/>
              <a:ea typeface="Century Gothic"/>
              <a:cs typeface="Century Gothic"/>
              <a:sym typeface="Century Gothic"/>
            </a:endParaRPr>
          </a:p>
          <a:p>
            <a:pPr indent="0" lvl="0" marL="0" rtl="0" algn="l">
              <a:lnSpc>
                <a:spcPct val="90000"/>
              </a:lnSpc>
              <a:spcBef>
                <a:spcPts val="0"/>
              </a:spcBef>
              <a:spcAft>
                <a:spcPts val="0"/>
              </a:spcAft>
              <a:buClr>
                <a:schemeClr val="dk1"/>
              </a:buClr>
              <a:buSzPts val="1100"/>
              <a:buFont typeface="Arial"/>
              <a:buNone/>
            </a:pPr>
            <a:r>
              <a:rPr lang="en-US" sz="2400">
                <a:solidFill>
                  <a:schemeClr val="lt1"/>
                </a:solidFill>
                <a:latin typeface="Century Gothic"/>
                <a:ea typeface="Century Gothic"/>
                <a:cs typeface="Century Gothic"/>
                <a:sym typeface="Century Gothic"/>
              </a:rPr>
              <a:t>● Using train test split we first split the dataset into X_train,X_test, y_train,</a:t>
            </a:r>
            <a:endParaRPr sz="2400">
              <a:solidFill>
                <a:schemeClr val="lt1"/>
              </a:solidFill>
              <a:latin typeface="Century Gothic"/>
              <a:ea typeface="Century Gothic"/>
              <a:cs typeface="Century Gothic"/>
              <a:sym typeface="Century Gothic"/>
            </a:endParaRPr>
          </a:p>
          <a:p>
            <a:pPr indent="0" lvl="0" marL="0" rtl="0" algn="l">
              <a:lnSpc>
                <a:spcPct val="90000"/>
              </a:lnSpc>
              <a:spcBef>
                <a:spcPts val="0"/>
              </a:spcBef>
              <a:spcAft>
                <a:spcPts val="0"/>
              </a:spcAft>
              <a:buClr>
                <a:schemeClr val="dk1"/>
              </a:buClr>
              <a:buSzPts val="1100"/>
              <a:buFont typeface="Arial"/>
              <a:buNone/>
            </a:pPr>
            <a:r>
              <a:rPr lang="en-US" sz="2400">
                <a:solidFill>
                  <a:schemeClr val="lt1"/>
                </a:solidFill>
                <a:latin typeface="Century Gothic"/>
                <a:ea typeface="Century Gothic"/>
                <a:cs typeface="Century Gothic"/>
                <a:sym typeface="Century Gothic"/>
              </a:rPr>
              <a:t>y_test .</a:t>
            </a:r>
            <a:endParaRPr sz="2400">
              <a:solidFill>
                <a:schemeClr val="lt1"/>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rPr lang="en-US" sz="2400">
                <a:solidFill>
                  <a:schemeClr val="lt1"/>
                </a:solidFill>
                <a:latin typeface="Century Gothic"/>
                <a:ea typeface="Century Gothic"/>
                <a:cs typeface="Century Gothic"/>
                <a:sym typeface="Century Gothic"/>
              </a:rPr>
              <a:t>● Following Regression Algorithms were used: </a:t>
            </a:r>
            <a:r>
              <a:rPr lang="en-US" sz="2400">
                <a:solidFill>
                  <a:schemeClr val="lt1"/>
                </a:solidFill>
                <a:latin typeface="Century Gothic"/>
                <a:ea typeface="Century Gothic"/>
                <a:cs typeface="Century Gothic"/>
                <a:sym typeface="Century Gothic"/>
              </a:rPr>
              <a:t>CatBoost, Random Forest,    Bagging, Decision Tree, Gradient Boost, KNeighbors, Linear Regression.</a:t>
            </a:r>
            <a:endParaRPr sz="2400">
              <a:solidFill>
                <a:schemeClr val="lt1"/>
              </a:solidFill>
              <a:latin typeface="Century Gothic"/>
              <a:ea typeface="Century Gothic"/>
              <a:cs typeface="Century Gothic"/>
              <a:sym typeface="Century Gothic"/>
            </a:endParaRPr>
          </a:p>
          <a:p>
            <a:pPr indent="0" lvl="0" marL="0" rtl="0" algn="l">
              <a:lnSpc>
                <a:spcPct val="90000"/>
              </a:lnSpc>
              <a:spcBef>
                <a:spcPts val="0"/>
              </a:spcBef>
              <a:spcAft>
                <a:spcPts val="0"/>
              </a:spcAft>
              <a:buClr>
                <a:schemeClr val="dk1"/>
              </a:buClr>
              <a:buSzPts val="1100"/>
              <a:buFont typeface="Arial"/>
              <a:buNone/>
            </a:pPr>
            <a:r>
              <a:rPr lang="en-US" sz="2400">
                <a:solidFill>
                  <a:schemeClr val="lt1"/>
                </a:solidFill>
                <a:latin typeface="Century Gothic"/>
                <a:ea typeface="Century Gothic"/>
                <a:cs typeface="Century Gothic"/>
                <a:sym typeface="Century Gothic"/>
              </a:rPr>
              <a:t>● After creating the following normal without any hyper tuned models</a:t>
            </a:r>
            <a:endParaRPr sz="2400">
              <a:solidFill>
                <a:schemeClr val="lt1"/>
              </a:solidFill>
              <a:latin typeface="Century Gothic"/>
              <a:ea typeface="Century Gothic"/>
              <a:cs typeface="Century Gothic"/>
              <a:sym typeface="Century Gothic"/>
            </a:endParaRPr>
          </a:p>
          <a:p>
            <a:pPr indent="0" lvl="0" marL="0" rtl="0" algn="l">
              <a:lnSpc>
                <a:spcPct val="90000"/>
              </a:lnSpc>
              <a:spcBef>
                <a:spcPts val="0"/>
              </a:spcBef>
              <a:spcAft>
                <a:spcPts val="0"/>
              </a:spcAft>
              <a:buClr>
                <a:schemeClr val="dk1"/>
              </a:buClr>
              <a:buSzPts val="1100"/>
              <a:buFont typeface="Arial"/>
              <a:buNone/>
            </a:pPr>
            <a:r>
              <a:rPr lang="en-US" sz="2400">
                <a:solidFill>
                  <a:schemeClr val="lt1"/>
                </a:solidFill>
                <a:latin typeface="Century Gothic"/>
                <a:ea typeface="Century Gothic"/>
                <a:cs typeface="Century Gothic"/>
                <a:sym typeface="Century Gothic"/>
              </a:rPr>
              <a:t>we get </a:t>
            </a:r>
            <a:r>
              <a:rPr b="1" lang="en-US" sz="2400" u="sng">
                <a:solidFill>
                  <a:schemeClr val="lt1"/>
                </a:solidFill>
                <a:latin typeface="Century Gothic"/>
                <a:ea typeface="Century Gothic"/>
                <a:cs typeface="Century Gothic"/>
                <a:sym typeface="Century Gothic"/>
              </a:rPr>
              <a:t>CatBoost Regressor </a:t>
            </a:r>
            <a:r>
              <a:rPr lang="en-US" sz="2400">
                <a:solidFill>
                  <a:schemeClr val="lt1"/>
                </a:solidFill>
                <a:latin typeface="Century Gothic"/>
                <a:ea typeface="Century Gothic"/>
                <a:cs typeface="Century Gothic"/>
                <a:sym typeface="Century Gothic"/>
              </a:rPr>
              <a:t> having the highest accuracy of 93.35 on testing data.</a:t>
            </a:r>
            <a:endParaRPr sz="2400">
              <a:solidFill>
                <a:schemeClr val="lt1"/>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t/>
            </a:r>
            <a:endParaRPr sz="2400">
              <a:solidFill>
                <a:schemeClr val="lt1"/>
              </a:solidFill>
              <a:latin typeface="Century Gothic"/>
              <a:ea typeface="Century Gothic"/>
              <a:cs typeface="Century Gothic"/>
              <a:sym typeface="Century Gothic"/>
            </a:endParaRPr>
          </a:p>
        </p:txBody>
      </p:sp>
      <p:sp>
        <p:nvSpPr>
          <p:cNvPr id="312" name="Google Shape;312;g282e9907638_0_900"/>
          <p:cNvSpPr txBox="1"/>
          <p:nvPr>
            <p:ph idx="1" type="body"/>
          </p:nvPr>
        </p:nvSpPr>
        <p:spPr>
          <a:xfrm>
            <a:off x="218925" y="289250"/>
            <a:ext cx="11803500" cy="609900"/>
          </a:xfrm>
          <a:prstGeom prst="rect">
            <a:avLst/>
          </a:prstGeom>
          <a:noFill/>
          <a:ln>
            <a:noFill/>
          </a:ln>
        </p:spPr>
        <p:txBody>
          <a:bodyPr anchorCtr="0" anchor="ctr" bIns="45700" lIns="91425" spcFirstLastPara="1" rIns="91425" wrap="square" tIns="45700">
            <a:normAutofit fontScale="70000"/>
          </a:bodyPr>
          <a:lstStyle/>
          <a:p>
            <a:pPr indent="0" lvl="0" marL="101600" rtl="0" algn="ctr">
              <a:lnSpc>
                <a:spcPct val="100000"/>
              </a:lnSpc>
              <a:spcBef>
                <a:spcPts val="1000"/>
              </a:spcBef>
              <a:spcAft>
                <a:spcPts val="0"/>
              </a:spcAft>
              <a:buSzPct val="57142"/>
              <a:buNone/>
            </a:pPr>
            <a:r>
              <a:rPr lang="en-US" sz="2800">
                <a:solidFill>
                  <a:schemeClr val="lt1"/>
                </a:solidFill>
                <a:latin typeface="Times New Roman"/>
                <a:ea typeface="Times New Roman"/>
                <a:cs typeface="Times New Roman"/>
                <a:sym typeface="Times New Roman"/>
              </a:rPr>
              <a:t>Model Workflow - (Model Selection)</a:t>
            </a:r>
            <a:endParaRPr sz="26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g247956019be_0_90"/>
          <p:cNvSpPr txBox="1"/>
          <p:nvPr/>
        </p:nvSpPr>
        <p:spPr>
          <a:xfrm>
            <a:off x="383675" y="1525675"/>
            <a:ext cx="11160600" cy="535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2300">
                <a:solidFill>
                  <a:schemeClr val="lt1"/>
                </a:solidFill>
                <a:latin typeface="Century Gothic"/>
                <a:ea typeface="Century Gothic"/>
                <a:cs typeface="Century Gothic"/>
                <a:sym typeface="Century Gothic"/>
              </a:rPr>
              <a:t>● We used Grid Search CV to find the best suiting parameters for</a:t>
            </a:r>
            <a:endParaRPr sz="23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rPr lang="en-US" sz="2300">
                <a:solidFill>
                  <a:schemeClr val="lt1"/>
                </a:solidFill>
                <a:latin typeface="Century Gothic"/>
                <a:ea typeface="Century Gothic"/>
                <a:cs typeface="Century Gothic"/>
                <a:sym typeface="Century Gothic"/>
              </a:rPr>
              <a:t>our Catboost Regressor model. Grid Search CV was used on the following set of parameters.</a:t>
            </a:r>
            <a:endParaRPr sz="23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t/>
            </a:r>
            <a:endParaRPr sz="23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rPr lang="en-US" sz="2300">
                <a:solidFill>
                  <a:schemeClr val="lt1"/>
                </a:solidFill>
                <a:latin typeface="Century Gothic"/>
                <a:ea typeface="Century Gothic"/>
                <a:cs typeface="Century Gothic"/>
                <a:sym typeface="Century Gothic"/>
              </a:rPr>
              <a:t>parameters={</a:t>
            </a:r>
            <a:endParaRPr sz="23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rPr lang="en-US" sz="2300">
                <a:solidFill>
                  <a:schemeClr val="lt1"/>
                </a:solidFill>
                <a:latin typeface="Century Gothic"/>
                <a:ea typeface="Century Gothic"/>
                <a:cs typeface="Century Gothic"/>
                <a:sym typeface="Century Gothic"/>
              </a:rPr>
              <a:t>        "iterations": [1000],</a:t>
            </a:r>
            <a:endParaRPr sz="23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rPr lang="en-US" sz="2300">
                <a:solidFill>
                  <a:schemeClr val="lt1"/>
                </a:solidFill>
                <a:latin typeface="Century Gothic"/>
                <a:ea typeface="Century Gothic"/>
                <a:cs typeface="Century Gothic"/>
                <a:sym typeface="Century Gothic"/>
              </a:rPr>
              <a:t>        "learning_rate": [1e-3, 0.1],</a:t>
            </a:r>
            <a:endParaRPr sz="23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rPr lang="en-US" sz="2300">
                <a:solidFill>
                  <a:schemeClr val="lt1"/>
                </a:solidFill>
                <a:latin typeface="Century Gothic"/>
                <a:ea typeface="Century Gothic"/>
                <a:cs typeface="Century Gothic"/>
                <a:sym typeface="Century Gothic"/>
              </a:rPr>
              <a:t>        "depth": [1, 10],</a:t>
            </a:r>
            <a:endParaRPr sz="23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rPr lang="en-US" sz="2300">
                <a:solidFill>
                  <a:schemeClr val="lt1"/>
                </a:solidFill>
                <a:latin typeface="Century Gothic"/>
                <a:ea typeface="Century Gothic"/>
                <a:cs typeface="Century Gothic"/>
                <a:sym typeface="Century Gothic"/>
              </a:rPr>
              <a:t>        "subsample": [0.05, 1.0],</a:t>
            </a:r>
            <a:endParaRPr sz="23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rPr lang="en-US" sz="2300">
                <a:solidFill>
                  <a:schemeClr val="lt1"/>
                </a:solidFill>
                <a:latin typeface="Century Gothic"/>
                <a:ea typeface="Century Gothic"/>
                <a:cs typeface="Century Gothic"/>
                <a:sym typeface="Century Gothic"/>
              </a:rPr>
              <a:t>        "colsample_bylevel": [0.05, 1.0],</a:t>
            </a:r>
            <a:endParaRPr sz="23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rPr lang="en-US" sz="2300">
                <a:solidFill>
                  <a:schemeClr val="lt1"/>
                </a:solidFill>
                <a:latin typeface="Century Gothic"/>
                <a:ea typeface="Century Gothic"/>
                <a:cs typeface="Century Gothic"/>
                <a:sym typeface="Century Gothic"/>
              </a:rPr>
              <a:t>        "min_data_in_leaf": [1, 100]    </a:t>
            </a:r>
            <a:endParaRPr sz="23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rPr lang="en-US" sz="2300">
                <a:solidFill>
                  <a:schemeClr val="lt1"/>
                </a:solidFill>
                <a:latin typeface="Century Gothic"/>
                <a:ea typeface="Century Gothic"/>
                <a:cs typeface="Century Gothic"/>
                <a:sym typeface="Century Gothic"/>
              </a:rPr>
              <a:t>    </a:t>
            </a:r>
            <a:endParaRPr sz="23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rPr lang="en-US" sz="2300">
                <a:solidFill>
                  <a:schemeClr val="lt1"/>
                </a:solidFill>
                <a:latin typeface="Century Gothic"/>
                <a:ea typeface="Century Gothic"/>
                <a:cs typeface="Century Gothic"/>
                <a:sym typeface="Century Gothic"/>
              </a:rPr>
              <a:t>}</a:t>
            </a:r>
            <a:endParaRPr sz="2300">
              <a:solidFill>
                <a:schemeClr val="lt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sz="23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318" name="Google Shape;318;g247956019be_0_90"/>
          <p:cNvSpPr txBox="1"/>
          <p:nvPr>
            <p:ph idx="1" type="body"/>
          </p:nvPr>
        </p:nvSpPr>
        <p:spPr>
          <a:xfrm>
            <a:off x="218925" y="289250"/>
            <a:ext cx="11803500" cy="609900"/>
          </a:xfrm>
          <a:prstGeom prst="rect">
            <a:avLst/>
          </a:prstGeom>
          <a:noFill/>
          <a:ln>
            <a:noFill/>
          </a:ln>
        </p:spPr>
        <p:txBody>
          <a:bodyPr anchorCtr="0" anchor="ctr" bIns="45700" lIns="91425" spcFirstLastPara="1" rIns="91425" wrap="square" tIns="45700">
            <a:normAutofit/>
          </a:bodyPr>
          <a:lstStyle/>
          <a:p>
            <a:pPr indent="0" lvl="0" marL="101600" rtl="0" algn="ctr">
              <a:lnSpc>
                <a:spcPct val="100000"/>
              </a:lnSpc>
              <a:spcBef>
                <a:spcPts val="1000"/>
              </a:spcBef>
              <a:spcAft>
                <a:spcPts val="0"/>
              </a:spcAft>
              <a:buSzPts val="1600"/>
              <a:buNone/>
            </a:pPr>
            <a:r>
              <a:rPr lang="en-US" sz="2800">
                <a:solidFill>
                  <a:schemeClr val="lt1"/>
                </a:solidFill>
                <a:latin typeface="Times New Roman"/>
                <a:ea typeface="Times New Roman"/>
                <a:cs typeface="Times New Roman"/>
                <a:sym typeface="Times New Roman"/>
              </a:rPr>
              <a:t>Model Workflow - (Model Accuracy score)</a:t>
            </a:r>
            <a:endParaRPr sz="2600"/>
          </a:p>
        </p:txBody>
      </p:sp>
      <p:sp>
        <p:nvSpPr>
          <p:cNvPr id="319" name="Google Shape;319;g247956019be_0_90"/>
          <p:cNvSpPr txBox="1"/>
          <p:nvPr/>
        </p:nvSpPr>
        <p:spPr>
          <a:xfrm>
            <a:off x="482575" y="1080550"/>
            <a:ext cx="11457600" cy="51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t/>
            </a:r>
            <a:endParaRPr sz="2400">
              <a:solidFill>
                <a:schemeClr val="lt1"/>
              </a:solidFill>
              <a:latin typeface="Century Gothic"/>
              <a:ea typeface="Century Gothic"/>
              <a:cs typeface="Century Gothic"/>
              <a:sym typeface="Century Gothic"/>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g247956019be_0_98"/>
          <p:cNvSpPr/>
          <p:nvPr/>
        </p:nvSpPr>
        <p:spPr>
          <a:xfrm>
            <a:off x="202325" y="140875"/>
            <a:ext cx="11424600" cy="1467300"/>
          </a:xfrm>
          <a:prstGeom prst="rect">
            <a:avLst/>
          </a:prstGeom>
          <a:solidFill>
            <a:srgbClr val="4A66AC"/>
          </a:solid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None/>
            </a:pPr>
            <a:r>
              <a:rPr lang="en-US" sz="4400">
                <a:solidFill>
                  <a:srgbClr val="FFFFFF"/>
                </a:solidFill>
              </a:rPr>
              <a:t>Hyperparameter Tuning on Best Model - Catboost Regressor</a:t>
            </a:r>
            <a:endParaRPr sz="4400"/>
          </a:p>
          <a:p>
            <a:pPr indent="0" lvl="0" marL="0" marR="0" rtl="0" algn="ctr">
              <a:lnSpc>
                <a:spcPct val="100000"/>
              </a:lnSpc>
              <a:spcBef>
                <a:spcPts val="0"/>
              </a:spcBef>
              <a:spcAft>
                <a:spcPts val="0"/>
              </a:spcAft>
              <a:buClr>
                <a:srgbClr val="FFFFFF"/>
              </a:buClr>
              <a:buSzPts val="1800"/>
              <a:buFont typeface="Arial"/>
              <a:buNone/>
            </a:pPr>
            <a:r>
              <a:t/>
            </a:r>
            <a:endParaRPr sz="1800">
              <a:solidFill>
                <a:srgbClr val="FFFFFF"/>
              </a:solidFill>
              <a:latin typeface="Calibri"/>
              <a:ea typeface="Calibri"/>
              <a:cs typeface="Calibri"/>
              <a:sym typeface="Calibri"/>
            </a:endParaRPr>
          </a:p>
        </p:txBody>
      </p:sp>
      <p:sp>
        <p:nvSpPr>
          <p:cNvPr id="325" name="Google Shape;325;g247956019be_0_98"/>
          <p:cNvSpPr/>
          <p:nvPr/>
        </p:nvSpPr>
        <p:spPr>
          <a:xfrm>
            <a:off x="301225" y="1937800"/>
            <a:ext cx="11569200" cy="4598700"/>
          </a:xfrm>
          <a:prstGeom prst="rect">
            <a:avLst/>
          </a:prstGeom>
          <a:solidFill>
            <a:srgbClr val="4040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26" name="Google Shape;326;g247956019be_0_98"/>
          <p:cNvSpPr txBox="1"/>
          <p:nvPr/>
        </p:nvSpPr>
        <p:spPr>
          <a:xfrm>
            <a:off x="729850" y="2399400"/>
            <a:ext cx="10724400" cy="3874200"/>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rgbClr val="FFFFFF"/>
              </a:buClr>
              <a:buSzPts val="1700"/>
              <a:buChar char="•"/>
            </a:pPr>
            <a:r>
              <a:rPr lang="en-US" sz="1700">
                <a:solidFill>
                  <a:srgbClr val="FFFFFF"/>
                </a:solidFill>
              </a:rPr>
              <a:t>Best Hyperparameters Found for this Best Model</a:t>
            </a:r>
            <a:endParaRPr sz="1700">
              <a:solidFill>
                <a:srgbClr val="FFFFFF"/>
              </a:solidFill>
            </a:endParaRPr>
          </a:p>
          <a:p>
            <a:pPr indent="0" lvl="0" marL="228600" rtl="0" algn="l">
              <a:lnSpc>
                <a:spcPct val="90000"/>
              </a:lnSpc>
              <a:spcBef>
                <a:spcPts val="0"/>
              </a:spcBef>
              <a:spcAft>
                <a:spcPts val="0"/>
              </a:spcAft>
              <a:buNone/>
            </a:pPr>
            <a:r>
              <a:t/>
            </a:r>
            <a:endParaRPr sz="1700">
              <a:solidFill>
                <a:srgbClr val="FFFFFF"/>
              </a:solidFill>
            </a:endParaRPr>
          </a:p>
          <a:p>
            <a:pPr indent="-228600" lvl="1" marL="685800" rtl="0" algn="l">
              <a:lnSpc>
                <a:spcPct val="90000"/>
              </a:lnSpc>
              <a:spcBef>
                <a:spcPts val="500"/>
              </a:spcBef>
              <a:spcAft>
                <a:spcPts val="0"/>
              </a:spcAft>
              <a:buClr>
                <a:srgbClr val="FFFFFF"/>
              </a:buClr>
              <a:buSzPts val="1700"/>
              <a:buChar char="•"/>
            </a:pPr>
            <a:r>
              <a:rPr lang="en-US" sz="1700">
                <a:solidFill>
                  <a:srgbClr val="FFFFFF"/>
                </a:solidFill>
              </a:rPr>
              <a:t>colsample_bylevel: is the subsample ratio of columns for each level= 1.0,</a:t>
            </a:r>
            <a:endParaRPr sz="1700">
              <a:solidFill>
                <a:srgbClr val="FFFFFF"/>
              </a:solidFill>
            </a:endParaRPr>
          </a:p>
          <a:p>
            <a:pPr indent="-228600" lvl="1" marL="685800" rtl="0" algn="l">
              <a:lnSpc>
                <a:spcPct val="90000"/>
              </a:lnSpc>
              <a:spcBef>
                <a:spcPts val="500"/>
              </a:spcBef>
              <a:spcAft>
                <a:spcPts val="0"/>
              </a:spcAft>
              <a:buClr>
                <a:srgbClr val="FFFFFF"/>
              </a:buClr>
              <a:buSzPts val="1700"/>
              <a:buChar char="•"/>
            </a:pPr>
            <a:r>
              <a:rPr lang="en-US" sz="1700">
                <a:solidFill>
                  <a:srgbClr val="FFFFFF"/>
                </a:solidFill>
              </a:rPr>
              <a:t>depth: Depth of tree= 10,</a:t>
            </a:r>
            <a:endParaRPr sz="1700">
              <a:solidFill>
                <a:srgbClr val="FFFFFF"/>
              </a:solidFill>
            </a:endParaRPr>
          </a:p>
          <a:p>
            <a:pPr indent="-228600" lvl="1" marL="685800" rtl="0" algn="l">
              <a:lnSpc>
                <a:spcPct val="90000"/>
              </a:lnSpc>
              <a:spcBef>
                <a:spcPts val="500"/>
              </a:spcBef>
              <a:spcAft>
                <a:spcPts val="0"/>
              </a:spcAft>
              <a:buClr>
                <a:srgbClr val="FFFFFF"/>
              </a:buClr>
              <a:buSzPts val="1700"/>
              <a:buChar char="•"/>
            </a:pPr>
            <a:r>
              <a:rPr lang="en-US" sz="1700">
                <a:solidFill>
                  <a:srgbClr val="FFFFFF"/>
                </a:solidFill>
              </a:rPr>
              <a:t>iterations: number of iterations= 1000,</a:t>
            </a:r>
            <a:endParaRPr sz="1700">
              <a:solidFill>
                <a:srgbClr val="FFFFFF"/>
              </a:solidFill>
            </a:endParaRPr>
          </a:p>
          <a:p>
            <a:pPr indent="-228600" lvl="1" marL="685800" rtl="0" algn="l">
              <a:lnSpc>
                <a:spcPct val="90000"/>
              </a:lnSpc>
              <a:spcBef>
                <a:spcPts val="500"/>
              </a:spcBef>
              <a:spcAft>
                <a:spcPts val="0"/>
              </a:spcAft>
              <a:buClr>
                <a:srgbClr val="FFFFFF"/>
              </a:buClr>
              <a:buSzPts val="1700"/>
              <a:buChar char="•"/>
            </a:pPr>
            <a:r>
              <a:rPr lang="en-US" sz="1700">
                <a:solidFill>
                  <a:srgbClr val="FFFFFF"/>
                </a:solidFill>
              </a:rPr>
              <a:t>learning_rate: this setting used for reducing gradient step= 0.1,</a:t>
            </a:r>
            <a:endParaRPr sz="1700">
              <a:solidFill>
                <a:srgbClr val="FFFFFF"/>
              </a:solidFill>
            </a:endParaRPr>
          </a:p>
          <a:p>
            <a:pPr indent="-228600" lvl="1" marL="685800" rtl="0" algn="l">
              <a:lnSpc>
                <a:spcPct val="90000"/>
              </a:lnSpc>
              <a:spcBef>
                <a:spcPts val="500"/>
              </a:spcBef>
              <a:spcAft>
                <a:spcPts val="0"/>
              </a:spcAft>
              <a:buClr>
                <a:srgbClr val="FFFFFF"/>
              </a:buClr>
              <a:buSzPts val="1700"/>
              <a:buChar char="•"/>
            </a:pPr>
            <a:r>
              <a:rPr lang="en-US" sz="1700">
                <a:solidFill>
                  <a:srgbClr val="FFFFFF"/>
                </a:solidFill>
              </a:rPr>
              <a:t>min_data_in_leaf: parameter to prevent over-fitting in a leaf-wise tree = 1,</a:t>
            </a:r>
            <a:endParaRPr sz="1700">
              <a:solidFill>
                <a:srgbClr val="FFFFFF"/>
              </a:solidFill>
            </a:endParaRPr>
          </a:p>
          <a:p>
            <a:pPr indent="-228600" lvl="1" marL="685800" rtl="0" algn="l">
              <a:lnSpc>
                <a:spcPct val="90000"/>
              </a:lnSpc>
              <a:spcBef>
                <a:spcPts val="500"/>
              </a:spcBef>
              <a:spcAft>
                <a:spcPts val="0"/>
              </a:spcAft>
              <a:buClr>
                <a:srgbClr val="FFFFFF"/>
              </a:buClr>
              <a:buSzPts val="1700"/>
              <a:buChar char="•"/>
            </a:pPr>
            <a:r>
              <a:rPr lang="en-US" sz="1700">
                <a:solidFill>
                  <a:srgbClr val="FFFFFF"/>
                </a:solidFill>
              </a:rPr>
              <a:t>subsample: Subsample ratio of the training instance= 1.0</a:t>
            </a:r>
            <a:endParaRPr sz="1700">
              <a:solidFill>
                <a:srgbClr val="FFFFFF"/>
              </a:solidFill>
            </a:endParaRPr>
          </a:p>
          <a:p>
            <a:pPr indent="0" lvl="0" marL="0" rtl="0" algn="l">
              <a:lnSpc>
                <a:spcPct val="90000"/>
              </a:lnSpc>
              <a:spcBef>
                <a:spcPts val="500"/>
              </a:spcBef>
              <a:spcAft>
                <a:spcPts val="0"/>
              </a:spcAft>
              <a:buNone/>
            </a:pPr>
            <a:r>
              <a:t/>
            </a:r>
            <a:endParaRPr sz="1700">
              <a:solidFill>
                <a:srgbClr val="FFFFFF"/>
              </a:solidFill>
            </a:endParaRPr>
          </a:p>
          <a:p>
            <a:pPr indent="0" lvl="0" marL="0" rtl="0" algn="l">
              <a:lnSpc>
                <a:spcPct val="90000"/>
              </a:lnSpc>
              <a:spcBef>
                <a:spcPts val="500"/>
              </a:spcBef>
              <a:spcAft>
                <a:spcPts val="0"/>
              </a:spcAft>
              <a:buClr>
                <a:schemeClr val="dk1"/>
              </a:buClr>
              <a:buSzPts val="1100"/>
              <a:buFont typeface="Arial"/>
              <a:buNone/>
            </a:pPr>
            <a:r>
              <a:rPr lang="en-US" sz="1700">
                <a:solidFill>
                  <a:srgbClr val="FFFFFF"/>
                </a:solidFill>
              </a:rPr>
              <a:t>These best parameters are passed </a:t>
            </a:r>
            <a:r>
              <a:rPr lang="en-US" sz="1700">
                <a:solidFill>
                  <a:srgbClr val="FFFFFF"/>
                </a:solidFill>
              </a:rPr>
              <a:t>into the CatBoost Regressor model thus creating a Hyper Parameter tuned model.</a:t>
            </a:r>
            <a:endParaRPr sz="1700">
              <a:solidFill>
                <a:srgbClr val="FFFFFF"/>
              </a:solidFill>
            </a:endParaRPr>
          </a:p>
          <a:p>
            <a:pPr indent="0" lvl="0" marL="0" rtl="0" algn="l">
              <a:lnSpc>
                <a:spcPct val="90000"/>
              </a:lnSpc>
              <a:spcBef>
                <a:spcPts val="500"/>
              </a:spcBef>
              <a:spcAft>
                <a:spcPts val="0"/>
              </a:spcAft>
              <a:buNone/>
            </a:pPr>
            <a:r>
              <a:t/>
            </a:r>
            <a:endParaRPr sz="1700">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g247956019be_0_30"/>
          <p:cNvSpPr/>
          <p:nvPr/>
        </p:nvSpPr>
        <p:spPr>
          <a:xfrm>
            <a:off x="202325" y="190325"/>
            <a:ext cx="11787300" cy="840900"/>
          </a:xfrm>
          <a:prstGeom prst="rect">
            <a:avLst/>
          </a:prstGeom>
          <a:solidFill>
            <a:srgbClr val="4A66A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lang="en-US" sz="3800">
                <a:solidFill>
                  <a:srgbClr val="FFFFFF"/>
                </a:solidFill>
              </a:rPr>
              <a:t>Actual vs Predicted</a:t>
            </a:r>
            <a:endParaRPr sz="1200">
              <a:solidFill>
                <a:srgbClr val="FFFFFF"/>
              </a:solidFill>
              <a:latin typeface="Calibri"/>
              <a:ea typeface="Calibri"/>
              <a:cs typeface="Calibri"/>
              <a:sym typeface="Calibri"/>
            </a:endParaRPr>
          </a:p>
        </p:txBody>
      </p:sp>
      <p:sp>
        <p:nvSpPr>
          <p:cNvPr id="332" name="Google Shape;332;g247956019be_0_30"/>
          <p:cNvSpPr/>
          <p:nvPr/>
        </p:nvSpPr>
        <p:spPr>
          <a:xfrm>
            <a:off x="7303700" y="1624575"/>
            <a:ext cx="4335600" cy="4302900"/>
          </a:xfrm>
          <a:prstGeom prst="rect">
            <a:avLst/>
          </a:prstGeom>
          <a:solidFill>
            <a:srgbClr val="4040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333" name="Google Shape;333;g247956019be_0_30"/>
          <p:cNvPicPr preferRelativeResize="0"/>
          <p:nvPr/>
        </p:nvPicPr>
        <p:blipFill>
          <a:blip r:embed="rId3">
            <a:alphaModFix/>
          </a:blip>
          <a:stretch>
            <a:fillRect/>
          </a:stretch>
        </p:blipFill>
        <p:spPr>
          <a:xfrm>
            <a:off x="466075" y="1283087"/>
            <a:ext cx="5951300" cy="5163275"/>
          </a:xfrm>
          <a:prstGeom prst="rect">
            <a:avLst/>
          </a:prstGeom>
          <a:noFill/>
          <a:ln>
            <a:noFill/>
          </a:ln>
        </p:spPr>
      </p:pic>
      <p:sp>
        <p:nvSpPr>
          <p:cNvPr id="334" name="Google Shape;334;g247956019be_0_30"/>
          <p:cNvSpPr txBox="1"/>
          <p:nvPr/>
        </p:nvSpPr>
        <p:spPr>
          <a:xfrm>
            <a:off x="7653800" y="1921325"/>
            <a:ext cx="3635400" cy="3379800"/>
          </a:xfrm>
          <a:prstGeom prst="rect">
            <a:avLst/>
          </a:prstGeom>
          <a:noFill/>
          <a:ln>
            <a:noFill/>
          </a:ln>
        </p:spPr>
        <p:txBody>
          <a:bodyPr anchorCtr="0" anchor="ctr" bIns="45700" lIns="91425" spcFirstLastPara="1" rIns="91425" wrap="square" tIns="45700">
            <a:normAutofit lnSpcReduction="20000"/>
          </a:bodyPr>
          <a:lstStyle/>
          <a:p>
            <a:pPr indent="0" lvl="0" marL="0" rtl="0" algn="l">
              <a:lnSpc>
                <a:spcPct val="90000"/>
              </a:lnSpc>
              <a:spcBef>
                <a:spcPts val="500"/>
              </a:spcBef>
              <a:spcAft>
                <a:spcPts val="0"/>
              </a:spcAft>
              <a:buNone/>
            </a:pPr>
            <a:r>
              <a:rPr lang="en-US" sz="2400">
                <a:solidFill>
                  <a:srgbClr val="FFFFFF"/>
                </a:solidFill>
              </a:rPr>
              <a:t>Table at left shows that there is very less difference between Actual value and Predicted value got from Hypertuned CatBoost Regressor model</a:t>
            </a:r>
            <a:endParaRPr sz="2400">
              <a:solidFill>
                <a:srgbClr val="FFFFFF"/>
              </a:solidFill>
            </a:endParaRPr>
          </a:p>
          <a:p>
            <a:pPr indent="0" lvl="0" marL="0" rtl="0" algn="l">
              <a:lnSpc>
                <a:spcPct val="90000"/>
              </a:lnSpc>
              <a:spcBef>
                <a:spcPts val="500"/>
              </a:spcBef>
              <a:spcAft>
                <a:spcPts val="0"/>
              </a:spcAft>
              <a:buNone/>
            </a:pPr>
            <a:r>
              <a:t/>
            </a:r>
            <a:endParaRPr sz="2400">
              <a:solidFill>
                <a:srgbClr val="FFFFFF"/>
              </a:solidFill>
            </a:endParaRPr>
          </a:p>
          <a:p>
            <a:pPr indent="0" lvl="0" marL="0" rtl="0" algn="l">
              <a:lnSpc>
                <a:spcPct val="90000"/>
              </a:lnSpc>
              <a:spcBef>
                <a:spcPts val="500"/>
              </a:spcBef>
              <a:spcAft>
                <a:spcPts val="0"/>
              </a:spcAft>
              <a:buNone/>
            </a:pPr>
            <a:r>
              <a:rPr lang="en-US" sz="2300">
                <a:solidFill>
                  <a:srgbClr val="FFFFFF"/>
                </a:solidFill>
              </a:rPr>
              <a:t>Training Accuracy: 98.8%</a:t>
            </a:r>
            <a:endParaRPr sz="2300">
              <a:solidFill>
                <a:srgbClr val="FFFFFF"/>
              </a:solidFill>
            </a:endParaRPr>
          </a:p>
          <a:p>
            <a:pPr indent="0" lvl="0" marL="0" rtl="0" algn="l">
              <a:lnSpc>
                <a:spcPct val="90000"/>
              </a:lnSpc>
              <a:spcBef>
                <a:spcPts val="500"/>
              </a:spcBef>
              <a:spcAft>
                <a:spcPts val="0"/>
              </a:spcAft>
              <a:buNone/>
            </a:pPr>
            <a:r>
              <a:t/>
            </a:r>
            <a:endParaRPr sz="2400">
              <a:solidFill>
                <a:srgbClr val="FFFFFF"/>
              </a:solidFill>
            </a:endParaRPr>
          </a:p>
          <a:p>
            <a:pPr indent="0" lvl="0" marL="0" rtl="0" algn="l">
              <a:lnSpc>
                <a:spcPct val="90000"/>
              </a:lnSpc>
              <a:spcBef>
                <a:spcPts val="500"/>
              </a:spcBef>
              <a:spcAft>
                <a:spcPts val="0"/>
              </a:spcAft>
              <a:buNone/>
            </a:pPr>
            <a:r>
              <a:rPr lang="en-US" sz="2400">
                <a:solidFill>
                  <a:srgbClr val="FFFFFF"/>
                </a:solidFill>
              </a:rPr>
              <a:t>Testing Accuracy: 94.4%</a:t>
            </a:r>
            <a:endParaRPr sz="2400">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
          <p:cNvSpPr txBox="1"/>
          <p:nvPr>
            <p:ph idx="1" type="body"/>
          </p:nvPr>
        </p:nvSpPr>
        <p:spPr>
          <a:xfrm>
            <a:off x="218800" y="140875"/>
            <a:ext cx="11539800" cy="609900"/>
          </a:xfrm>
          <a:prstGeom prst="rect">
            <a:avLst/>
          </a:prstGeom>
          <a:noFill/>
          <a:ln>
            <a:noFill/>
          </a:ln>
        </p:spPr>
        <p:txBody>
          <a:bodyPr anchorCtr="0" anchor="ctr" bIns="45700" lIns="91425" spcFirstLastPara="1" rIns="91425" wrap="square" tIns="45700">
            <a:noAutofit/>
          </a:bodyPr>
          <a:lstStyle/>
          <a:p>
            <a:pPr indent="0" lvl="0" marL="914400" rtl="0" algn="ctr">
              <a:lnSpc>
                <a:spcPct val="100000"/>
              </a:lnSpc>
              <a:spcBef>
                <a:spcPts val="960"/>
              </a:spcBef>
              <a:spcAft>
                <a:spcPts val="0"/>
              </a:spcAft>
              <a:buSzPts val="1018"/>
              <a:buNone/>
            </a:pPr>
            <a:r>
              <a:rPr b="1" lang="en-US" sz="2435" u="sng">
                <a:solidFill>
                  <a:schemeClr val="lt1"/>
                </a:solidFill>
                <a:latin typeface="Times New Roman"/>
                <a:ea typeface="Times New Roman"/>
                <a:cs typeface="Times New Roman"/>
                <a:sym typeface="Times New Roman"/>
              </a:rPr>
              <a:t>Comparing Error rate Before and After Hypertuning our CatBoost model</a:t>
            </a:r>
            <a:endParaRPr b="1" sz="2250" u="sng">
              <a:solidFill>
                <a:schemeClr val="lt1"/>
              </a:solidFill>
              <a:latin typeface="Times New Roman"/>
              <a:ea typeface="Times New Roman"/>
              <a:cs typeface="Times New Roman"/>
              <a:sym typeface="Times New Roman"/>
            </a:endParaRPr>
          </a:p>
        </p:txBody>
      </p:sp>
      <p:sp>
        <p:nvSpPr>
          <p:cNvPr id="340" name="Google Shape;340;p5"/>
          <p:cNvSpPr txBox="1"/>
          <p:nvPr/>
        </p:nvSpPr>
        <p:spPr>
          <a:xfrm>
            <a:off x="499050" y="852750"/>
            <a:ext cx="9495600" cy="530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u="sng">
                <a:latin typeface="Century Gothic"/>
                <a:ea typeface="Century Gothic"/>
                <a:cs typeface="Century Gothic"/>
                <a:sym typeface="Century Gothic"/>
              </a:rPr>
              <a:t>Before Hyperparameter tuning:</a:t>
            </a:r>
            <a:endParaRPr sz="2400" u="sng">
              <a:latin typeface="Century Gothic"/>
              <a:ea typeface="Century Gothic"/>
              <a:cs typeface="Century Gothic"/>
              <a:sym typeface="Century Gothic"/>
            </a:endParaRPr>
          </a:p>
          <a:p>
            <a:pPr indent="0" lvl="0" marL="0" rtl="0" algn="l">
              <a:spcBef>
                <a:spcPts val="0"/>
              </a:spcBef>
              <a:spcAft>
                <a:spcPts val="0"/>
              </a:spcAft>
              <a:buNone/>
            </a:pPr>
            <a:r>
              <a:t/>
            </a:r>
            <a:endParaRPr sz="2400">
              <a:latin typeface="Century Gothic"/>
              <a:ea typeface="Century Gothic"/>
              <a:cs typeface="Century Gothic"/>
              <a:sym typeface="Century Gothic"/>
            </a:endParaRPr>
          </a:p>
          <a:p>
            <a:pPr indent="0" lvl="0" marL="0" rtl="0" algn="l">
              <a:spcBef>
                <a:spcPts val="0"/>
              </a:spcBef>
              <a:spcAft>
                <a:spcPts val="0"/>
              </a:spcAft>
              <a:buNone/>
            </a:pPr>
            <a:r>
              <a:rPr lang="en-US" sz="2300">
                <a:solidFill>
                  <a:schemeClr val="lt1"/>
                </a:solidFill>
                <a:latin typeface="Century Gothic"/>
                <a:ea typeface="Century Gothic"/>
                <a:cs typeface="Century Gothic"/>
                <a:sym typeface="Century Gothic"/>
              </a:rPr>
              <a:t>Mean Absolute Error: 30.295</a:t>
            </a:r>
            <a:endParaRPr sz="23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rPr lang="en-US" sz="2300">
                <a:solidFill>
                  <a:schemeClr val="lt1"/>
                </a:solidFill>
                <a:latin typeface="Century Gothic"/>
                <a:ea typeface="Century Gothic"/>
                <a:cs typeface="Century Gothic"/>
                <a:sym typeface="Century Gothic"/>
              </a:rPr>
              <a:t>Mean Square Error: 2149.264</a:t>
            </a:r>
            <a:endParaRPr sz="23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rPr lang="en-US" sz="2300">
                <a:solidFill>
                  <a:schemeClr val="lt1"/>
                </a:solidFill>
                <a:latin typeface="Century Gothic"/>
                <a:ea typeface="Century Gothic"/>
                <a:cs typeface="Century Gothic"/>
                <a:sym typeface="Century Gothic"/>
              </a:rPr>
              <a:t>Root Mean Square Error: 46.360</a:t>
            </a:r>
            <a:endParaRPr sz="1950">
              <a:solidFill>
                <a:schemeClr val="lt1"/>
              </a:solidFill>
              <a:highlight>
                <a:srgbClr val="9FC5E8"/>
              </a:highlight>
            </a:endParaRPr>
          </a:p>
          <a:p>
            <a:pPr indent="0" lvl="0" marL="0" rtl="0" algn="l">
              <a:lnSpc>
                <a:spcPct val="115000"/>
              </a:lnSpc>
              <a:spcBef>
                <a:spcPts val="0"/>
              </a:spcBef>
              <a:spcAft>
                <a:spcPts val="0"/>
              </a:spcAft>
              <a:buNone/>
            </a:pPr>
            <a:r>
              <a:t/>
            </a:r>
            <a:endParaRPr sz="2050">
              <a:solidFill>
                <a:schemeClr val="dk1"/>
              </a:solidFill>
              <a:highlight>
                <a:srgbClr val="FFFFFF"/>
              </a:highlight>
            </a:endParaRPr>
          </a:p>
          <a:p>
            <a:pPr indent="0" lvl="0" marL="0" rtl="0" algn="l">
              <a:spcBef>
                <a:spcPts val="0"/>
              </a:spcBef>
              <a:spcAft>
                <a:spcPts val="0"/>
              </a:spcAft>
              <a:buNone/>
            </a:pPr>
            <a:r>
              <a:rPr lang="en-US" sz="2400" u="sng">
                <a:solidFill>
                  <a:schemeClr val="dk1"/>
                </a:solidFill>
                <a:latin typeface="Century Gothic"/>
                <a:ea typeface="Century Gothic"/>
                <a:cs typeface="Century Gothic"/>
                <a:sym typeface="Century Gothic"/>
              </a:rPr>
              <a:t>After Hyperparameter </a:t>
            </a:r>
            <a:r>
              <a:rPr lang="en-US" sz="2400" u="sng">
                <a:solidFill>
                  <a:schemeClr val="dk1"/>
                </a:solidFill>
                <a:latin typeface="Century Gothic"/>
                <a:ea typeface="Century Gothic"/>
                <a:cs typeface="Century Gothic"/>
                <a:sym typeface="Century Gothic"/>
              </a:rPr>
              <a:t>tuning:</a:t>
            </a:r>
            <a:endParaRPr sz="2400" u="sng">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t/>
            </a:r>
            <a:endParaRPr sz="24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rPr lang="en-US" sz="2300">
                <a:solidFill>
                  <a:schemeClr val="lt1"/>
                </a:solidFill>
                <a:latin typeface="Century Gothic"/>
                <a:ea typeface="Century Gothic"/>
                <a:cs typeface="Century Gothic"/>
                <a:sym typeface="Century Gothic"/>
              </a:rPr>
              <a:t>Mean Absolute Error: 26.864</a:t>
            </a:r>
            <a:endParaRPr sz="23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rPr lang="en-US" sz="2300">
                <a:solidFill>
                  <a:schemeClr val="lt1"/>
                </a:solidFill>
                <a:latin typeface="Century Gothic"/>
                <a:ea typeface="Century Gothic"/>
                <a:cs typeface="Century Gothic"/>
                <a:sym typeface="Century Gothic"/>
              </a:rPr>
              <a:t>Mean Square Error: 1788.167</a:t>
            </a:r>
            <a:endParaRPr sz="23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rPr lang="en-US" sz="2300">
                <a:solidFill>
                  <a:schemeClr val="lt1"/>
                </a:solidFill>
                <a:latin typeface="Century Gothic"/>
                <a:ea typeface="Century Gothic"/>
                <a:cs typeface="Century Gothic"/>
                <a:sym typeface="Century Gothic"/>
              </a:rPr>
              <a:t>Root Mean Square Error: 42.286</a:t>
            </a:r>
            <a:endParaRPr sz="2300">
              <a:solidFill>
                <a:schemeClr val="lt1"/>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t/>
            </a:r>
            <a:endParaRPr sz="2350">
              <a:solidFill>
                <a:schemeClr val="dk1"/>
              </a:solidFill>
              <a:highlight>
                <a:srgbClr val="FFFFFF"/>
              </a:highlight>
            </a:endParaRPr>
          </a:p>
          <a:p>
            <a:pPr indent="0" lvl="0" marL="0" rtl="0" algn="l">
              <a:spcBef>
                <a:spcPts val="0"/>
              </a:spcBef>
              <a:spcAft>
                <a:spcPts val="0"/>
              </a:spcAft>
              <a:buNone/>
            </a:pPr>
            <a:r>
              <a:rPr b="1" lang="en-US" sz="2400">
                <a:solidFill>
                  <a:srgbClr val="FFFF00"/>
                </a:solidFill>
                <a:latin typeface="Century Gothic"/>
                <a:ea typeface="Century Gothic"/>
                <a:cs typeface="Century Gothic"/>
                <a:sym typeface="Century Gothic"/>
              </a:rPr>
              <a:t>The model was pickled using the Python pickle library and was ready for use into our Backend system.</a:t>
            </a:r>
            <a:endParaRPr b="1" sz="2700">
              <a:solidFill>
                <a:srgbClr val="FFFF00"/>
              </a:solidFill>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g2477e65a8cd_0_7"/>
          <p:cNvSpPr txBox="1"/>
          <p:nvPr>
            <p:ph type="ctrTitle"/>
          </p:nvPr>
        </p:nvSpPr>
        <p:spPr>
          <a:xfrm>
            <a:off x="124850" y="305725"/>
            <a:ext cx="11688000" cy="6099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sz="2220"/>
              <a:t>Bike sharing systems </a:t>
            </a:r>
            <a:r>
              <a:rPr lang="en-US" sz="2220"/>
              <a:t>are a new generation of traditional bike rentals where the whole process from membership, rental and return back has become automatic. Through these systems, users are able to easily rent a bike from a particular position and return back at another position. Currently, there are about over 500 bike-sharing programs around the world which is composed of over 500 thousand bicycles. Today, there exists great interest in these systems due to their important role in traffic, environmental and health issues. Apart from interesting real-world applications of bike sharing systems, the characteristics of data being generated by these systems make them attractive for the research.</a:t>
            </a:r>
            <a:endParaRPr sz="2220"/>
          </a:p>
          <a:p>
            <a:pPr indent="0" lvl="0" marL="0" rtl="0" algn="l">
              <a:spcBef>
                <a:spcPts val="0"/>
              </a:spcBef>
              <a:spcAft>
                <a:spcPts val="0"/>
              </a:spcAft>
              <a:buSzPts val="990"/>
              <a:buNone/>
            </a:pPr>
            <a:r>
              <a:t/>
            </a:r>
            <a:endParaRPr sz="2320"/>
          </a:p>
        </p:txBody>
      </p:sp>
      <p:pic>
        <p:nvPicPr>
          <p:cNvPr id="150" name="Google Shape;150;g2477e65a8cd_0_7"/>
          <p:cNvPicPr preferRelativeResize="0"/>
          <p:nvPr/>
        </p:nvPicPr>
        <p:blipFill>
          <a:blip r:embed="rId3">
            <a:alphaModFix/>
          </a:blip>
          <a:stretch>
            <a:fillRect/>
          </a:stretch>
        </p:blipFill>
        <p:spPr>
          <a:xfrm>
            <a:off x="443275" y="445125"/>
            <a:ext cx="2874433" cy="1847850"/>
          </a:xfrm>
          <a:prstGeom prst="rect">
            <a:avLst/>
          </a:prstGeom>
          <a:noFill/>
          <a:ln>
            <a:noFill/>
          </a:ln>
        </p:spPr>
      </p:pic>
      <p:pic>
        <p:nvPicPr>
          <p:cNvPr id="151" name="Google Shape;151;g2477e65a8cd_0_7"/>
          <p:cNvPicPr preferRelativeResize="0"/>
          <p:nvPr/>
        </p:nvPicPr>
        <p:blipFill>
          <a:blip r:embed="rId4">
            <a:alphaModFix/>
          </a:blip>
          <a:stretch>
            <a:fillRect/>
          </a:stretch>
        </p:blipFill>
        <p:spPr>
          <a:xfrm>
            <a:off x="3862125" y="378450"/>
            <a:ext cx="3907075" cy="1847850"/>
          </a:xfrm>
          <a:prstGeom prst="rect">
            <a:avLst/>
          </a:prstGeom>
          <a:noFill/>
          <a:ln>
            <a:noFill/>
          </a:ln>
        </p:spPr>
      </p:pic>
      <p:pic>
        <p:nvPicPr>
          <p:cNvPr id="152" name="Google Shape;152;g2477e65a8cd_0_7"/>
          <p:cNvPicPr preferRelativeResize="0"/>
          <p:nvPr/>
        </p:nvPicPr>
        <p:blipFill>
          <a:blip r:embed="rId5">
            <a:alphaModFix/>
          </a:blip>
          <a:stretch>
            <a:fillRect/>
          </a:stretch>
        </p:blipFill>
        <p:spPr>
          <a:xfrm>
            <a:off x="8388252" y="430838"/>
            <a:ext cx="2991300" cy="17430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6"/>
          <p:cNvSpPr txBox="1"/>
          <p:nvPr>
            <p:ph idx="1" type="body"/>
          </p:nvPr>
        </p:nvSpPr>
        <p:spPr>
          <a:xfrm>
            <a:off x="1376575" y="355175"/>
            <a:ext cx="8534400" cy="1285800"/>
          </a:xfrm>
          <a:prstGeom prst="rect">
            <a:avLst/>
          </a:prstGeom>
          <a:noFill/>
          <a:ln>
            <a:noFill/>
          </a:ln>
        </p:spPr>
        <p:txBody>
          <a:bodyPr anchorCtr="0" anchor="ctr" bIns="45700" lIns="91425" spcFirstLastPara="1" rIns="91425" wrap="square" tIns="45700">
            <a:normAutofit/>
          </a:bodyPr>
          <a:lstStyle/>
          <a:p>
            <a:pPr indent="-184150" lvl="0" marL="285750" rtl="0" algn="ctr">
              <a:lnSpc>
                <a:spcPct val="100000"/>
              </a:lnSpc>
              <a:spcBef>
                <a:spcPts val="1000"/>
              </a:spcBef>
              <a:spcAft>
                <a:spcPts val="0"/>
              </a:spcAft>
              <a:buSzPts val="1600"/>
              <a:buNone/>
            </a:pPr>
            <a:r>
              <a:rPr b="1" lang="en-US" sz="3100">
                <a:solidFill>
                  <a:schemeClr val="lt1"/>
                </a:solidFill>
                <a:latin typeface="Times New Roman"/>
                <a:ea typeface="Times New Roman"/>
                <a:cs typeface="Times New Roman"/>
                <a:sym typeface="Times New Roman"/>
              </a:rPr>
              <a:t>Data Collection / Input from the user.</a:t>
            </a:r>
            <a:endParaRPr b="1" sz="2900">
              <a:latin typeface="Times New Roman"/>
              <a:ea typeface="Times New Roman"/>
              <a:cs typeface="Times New Roman"/>
              <a:sym typeface="Times New Roman"/>
            </a:endParaRPr>
          </a:p>
        </p:txBody>
      </p:sp>
      <p:sp>
        <p:nvSpPr>
          <p:cNvPr id="346" name="Google Shape;346;p6"/>
          <p:cNvSpPr txBox="1"/>
          <p:nvPr/>
        </p:nvSpPr>
        <p:spPr>
          <a:xfrm>
            <a:off x="1504700" y="1640975"/>
            <a:ext cx="9495600" cy="35094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US" sz="2400">
                <a:latin typeface="Century Gothic"/>
                <a:ea typeface="Century Gothic"/>
                <a:cs typeface="Century Gothic"/>
                <a:sym typeface="Century Gothic"/>
              </a:rPr>
              <a:t>The data from the user is being retrieved from the front-end web page application which is created using HTML , CSS &amp; Java Script. Where users input as shown in the image in next slide.</a:t>
            </a:r>
            <a:endParaRPr sz="2400">
              <a:latin typeface="Century Gothic"/>
              <a:ea typeface="Century Gothic"/>
              <a:cs typeface="Century Gothic"/>
              <a:sym typeface="Century Gothic"/>
            </a:endParaRPr>
          </a:p>
          <a:p>
            <a:pPr indent="0" lvl="0" marL="0" rtl="0" algn="l">
              <a:spcBef>
                <a:spcPts val="0"/>
              </a:spcBef>
              <a:spcAft>
                <a:spcPts val="0"/>
              </a:spcAft>
              <a:buNone/>
            </a:pPr>
            <a:r>
              <a:t/>
            </a:r>
            <a:endParaRPr sz="2400">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2400">
                <a:latin typeface="Century Gothic"/>
                <a:ea typeface="Century Gothic"/>
                <a:cs typeface="Century Gothic"/>
                <a:sym typeface="Century Gothic"/>
              </a:rPr>
              <a:t>URL for this web app is: </a:t>
            </a:r>
            <a:r>
              <a:rPr lang="en-US" sz="2400" u="sng">
                <a:solidFill>
                  <a:schemeClr val="lt1"/>
                </a:solidFill>
                <a:latin typeface="Century Gothic"/>
                <a:ea typeface="Century Gothic"/>
                <a:cs typeface="Century Gothic"/>
                <a:sym typeface="Century Gothic"/>
                <a:hlinkClick r:id="rId3">
                  <a:extLst>
                    <a:ext uri="{A12FA001-AC4F-418D-AE19-62706E023703}">
                      <ahyp:hlinkClr val="tx"/>
                    </a:ext>
                  </a:extLst>
                </a:hlinkClick>
              </a:rPr>
              <a:t>https://bikeshare-demand-prediction-production.up.railway.app/predictdata</a:t>
            </a:r>
            <a:r>
              <a:rPr lang="en-US" sz="2400">
                <a:solidFill>
                  <a:schemeClr val="lt1"/>
                </a:solidFill>
                <a:latin typeface="Century Gothic"/>
                <a:ea typeface="Century Gothic"/>
                <a:cs typeface="Century Gothic"/>
                <a:sym typeface="Century Gothic"/>
              </a:rPr>
              <a:t> </a:t>
            </a:r>
            <a:endParaRPr sz="24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t/>
            </a:r>
            <a:endParaRPr sz="2400">
              <a:latin typeface="Century Gothic"/>
              <a:ea typeface="Century Gothic"/>
              <a:cs typeface="Century Gothic"/>
              <a:sym typeface="Century Gothic"/>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g247956019be_0_112"/>
          <p:cNvSpPr txBox="1"/>
          <p:nvPr/>
        </p:nvSpPr>
        <p:spPr>
          <a:xfrm>
            <a:off x="1735475" y="239800"/>
            <a:ext cx="94956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300" u="sng">
                <a:latin typeface="Century Gothic"/>
                <a:ea typeface="Century Gothic"/>
                <a:cs typeface="Century Gothic"/>
                <a:sym typeface="Century Gothic"/>
              </a:rPr>
              <a:t>The Web Application page looks like this</a:t>
            </a:r>
            <a:endParaRPr b="1" sz="2300" u="sng">
              <a:latin typeface="Century Gothic"/>
              <a:ea typeface="Century Gothic"/>
              <a:cs typeface="Century Gothic"/>
              <a:sym typeface="Century Gothic"/>
            </a:endParaRPr>
          </a:p>
        </p:txBody>
      </p:sp>
      <p:pic>
        <p:nvPicPr>
          <p:cNvPr id="352" name="Google Shape;352;g247956019be_0_112"/>
          <p:cNvPicPr preferRelativeResize="0"/>
          <p:nvPr/>
        </p:nvPicPr>
        <p:blipFill>
          <a:blip r:embed="rId3">
            <a:alphaModFix/>
          </a:blip>
          <a:stretch>
            <a:fillRect/>
          </a:stretch>
        </p:blipFill>
        <p:spPr>
          <a:xfrm>
            <a:off x="310150" y="778600"/>
            <a:ext cx="11620500" cy="59105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g247956019be_0_125"/>
          <p:cNvSpPr/>
          <p:nvPr/>
        </p:nvSpPr>
        <p:spPr>
          <a:xfrm>
            <a:off x="202325" y="140875"/>
            <a:ext cx="5183100" cy="1467300"/>
          </a:xfrm>
          <a:prstGeom prst="rect">
            <a:avLst/>
          </a:prstGeom>
          <a:solidFill>
            <a:srgbClr val="4A66A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lang="en-US" sz="3500">
                <a:solidFill>
                  <a:srgbClr val="FFFFFF"/>
                </a:solidFill>
                <a:latin typeface="Calibri"/>
                <a:ea typeface="Calibri"/>
                <a:cs typeface="Calibri"/>
                <a:sym typeface="Calibri"/>
              </a:rPr>
              <a:t>Data Validation process</a:t>
            </a:r>
            <a:endParaRPr sz="3500">
              <a:solidFill>
                <a:srgbClr val="FFFFFF"/>
              </a:solidFill>
              <a:latin typeface="Calibri"/>
              <a:ea typeface="Calibri"/>
              <a:cs typeface="Calibri"/>
              <a:sym typeface="Calibri"/>
            </a:endParaRPr>
          </a:p>
        </p:txBody>
      </p:sp>
      <p:sp>
        <p:nvSpPr>
          <p:cNvPr id="358" name="Google Shape;358;g247956019be_0_125"/>
          <p:cNvSpPr/>
          <p:nvPr/>
        </p:nvSpPr>
        <p:spPr>
          <a:xfrm>
            <a:off x="301225" y="1937800"/>
            <a:ext cx="5084100" cy="4598700"/>
          </a:xfrm>
          <a:prstGeom prst="rect">
            <a:avLst/>
          </a:prstGeom>
          <a:solidFill>
            <a:srgbClr val="4040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59" name="Google Shape;359;g247956019be_0_125"/>
          <p:cNvSpPr/>
          <p:nvPr/>
        </p:nvSpPr>
        <p:spPr>
          <a:xfrm>
            <a:off x="6487500" y="1937800"/>
            <a:ext cx="5084100" cy="4598700"/>
          </a:xfrm>
          <a:prstGeom prst="rect">
            <a:avLst/>
          </a:prstGeom>
          <a:solidFill>
            <a:srgbClr val="4040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60" name="Google Shape;360;g247956019be_0_125"/>
          <p:cNvSpPr txBox="1"/>
          <p:nvPr/>
        </p:nvSpPr>
        <p:spPr>
          <a:xfrm>
            <a:off x="7015025" y="2399400"/>
            <a:ext cx="4287900" cy="3874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500"/>
              </a:spcBef>
              <a:spcAft>
                <a:spcPts val="0"/>
              </a:spcAft>
              <a:buClr>
                <a:schemeClr val="dk1"/>
              </a:buClr>
              <a:buSzPts val="1100"/>
              <a:buFont typeface="Arial"/>
              <a:buNone/>
            </a:pPr>
            <a:r>
              <a:rPr lang="en-US" sz="2500">
                <a:solidFill>
                  <a:srgbClr val="FFFFFF"/>
                </a:solidFill>
              </a:rPr>
              <a:t>The data which is taken as the input from the user is sent to the machine learning model and then the result is rendered on the front-end HTML page.</a:t>
            </a:r>
            <a:endParaRPr sz="2500">
              <a:solidFill>
                <a:srgbClr val="FFFFFF"/>
              </a:solidFill>
            </a:endParaRPr>
          </a:p>
          <a:p>
            <a:pPr indent="0" lvl="0" marL="0" rtl="0" algn="l">
              <a:lnSpc>
                <a:spcPct val="90000"/>
              </a:lnSpc>
              <a:spcBef>
                <a:spcPts val="500"/>
              </a:spcBef>
              <a:spcAft>
                <a:spcPts val="0"/>
              </a:spcAft>
              <a:buNone/>
            </a:pPr>
            <a:r>
              <a:t/>
            </a:r>
            <a:endParaRPr sz="2500">
              <a:solidFill>
                <a:srgbClr val="FFFFFF"/>
              </a:solidFill>
            </a:endParaRPr>
          </a:p>
        </p:txBody>
      </p:sp>
      <p:sp>
        <p:nvSpPr>
          <p:cNvPr id="361" name="Google Shape;361;g247956019be_0_125"/>
          <p:cNvSpPr txBox="1"/>
          <p:nvPr/>
        </p:nvSpPr>
        <p:spPr>
          <a:xfrm>
            <a:off x="729850" y="2399400"/>
            <a:ext cx="4287900" cy="3874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500"/>
              </a:spcBef>
              <a:spcAft>
                <a:spcPts val="0"/>
              </a:spcAft>
              <a:buClr>
                <a:schemeClr val="dk1"/>
              </a:buClr>
              <a:buSzPts val="1100"/>
              <a:buFont typeface="Arial"/>
              <a:buNone/>
            </a:pPr>
            <a:r>
              <a:rPr lang="en-US" sz="2500">
                <a:solidFill>
                  <a:srgbClr val="FFFFFF"/>
                </a:solidFill>
              </a:rPr>
              <a:t>The data is taken from the frontend web app then sent to the machine learning model but, before that data which is entered by the user and its been validated by the app.py we created as a Flask application.</a:t>
            </a:r>
            <a:endParaRPr sz="2500">
              <a:solidFill>
                <a:srgbClr val="FFFFFF"/>
              </a:solidFill>
            </a:endParaRPr>
          </a:p>
          <a:p>
            <a:pPr indent="0" lvl="0" marL="0" rtl="0" algn="l">
              <a:lnSpc>
                <a:spcPct val="90000"/>
              </a:lnSpc>
              <a:spcBef>
                <a:spcPts val="500"/>
              </a:spcBef>
              <a:spcAft>
                <a:spcPts val="0"/>
              </a:spcAft>
              <a:buNone/>
            </a:pPr>
            <a:r>
              <a:t/>
            </a:r>
            <a:endParaRPr sz="2100">
              <a:solidFill>
                <a:srgbClr val="FFFFFF"/>
              </a:solidFill>
            </a:endParaRPr>
          </a:p>
        </p:txBody>
      </p:sp>
      <p:sp>
        <p:nvSpPr>
          <p:cNvPr id="362" name="Google Shape;362;g247956019be_0_125"/>
          <p:cNvSpPr/>
          <p:nvPr/>
        </p:nvSpPr>
        <p:spPr>
          <a:xfrm>
            <a:off x="6487500" y="140875"/>
            <a:ext cx="5183100" cy="1467300"/>
          </a:xfrm>
          <a:prstGeom prst="rect">
            <a:avLst/>
          </a:prstGeom>
          <a:solidFill>
            <a:srgbClr val="4A66A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lang="en-US" sz="3600">
                <a:solidFill>
                  <a:srgbClr val="FFFFFF"/>
                </a:solidFill>
                <a:latin typeface="Calibri"/>
                <a:ea typeface="Calibri"/>
                <a:cs typeface="Calibri"/>
                <a:sym typeface="Calibri"/>
              </a:rPr>
              <a:t>Rendering the result</a:t>
            </a:r>
            <a:endParaRPr sz="3600">
              <a:solidFill>
                <a:srgbClr val="FFFFFF"/>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g247956019be_0_138"/>
          <p:cNvSpPr/>
          <p:nvPr/>
        </p:nvSpPr>
        <p:spPr>
          <a:xfrm>
            <a:off x="202325" y="140875"/>
            <a:ext cx="11537100" cy="984900"/>
          </a:xfrm>
          <a:prstGeom prst="rect">
            <a:avLst/>
          </a:prstGeom>
          <a:solidFill>
            <a:srgbClr val="4A66A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lang="en-US" sz="3500">
                <a:solidFill>
                  <a:srgbClr val="FFFFFF"/>
                </a:solidFill>
                <a:latin typeface="Calibri"/>
                <a:ea typeface="Calibri"/>
                <a:cs typeface="Calibri"/>
                <a:sym typeface="Calibri"/>
              </a:rPr>
              <a:t>Application Deployment</a:t>
            </a:r>
            <a:endParaRPr sz="3500">
              <a:solidFill>
                <a:srgbClr val="FFFFFF"/>
              </a:solidFill>
              <a:latin typeface="Calibri"/>
              <a:ea typeface="Calibri"/>
              <a:cs typeface="Calibri"/>
              <a:sym typeface="Calibri"/>
            </a:endParaRPr>
          </a:p>
        </p:txBody>
      </p:sp>
      <p:sp>
        <p:nvSpPr>
          <p:cNvPr id="368" name="Google Shape;368;g247956019be_0_138"/>
          <p:cNvSpPr/>
          <p:nvPr/>
        </p:nvSpPr>
        <p:spPr>
          <a:xfrm>
            <a:off x="301225" y="1267550"/>
            <a:ext cx="11337000" cy="5268900"/>
          </a:xfrm>
          <a:prstGeom prst="rect">
            <a:avLst/>
          </a:prstGeom>
          <a:solidFill>
            <a:srgbClr val="4040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69" name="Google Shape;369;g247956019be_0_138"/>
          <p:cNvSpPr txBox="1"/>
          <p:nvPr/>
        </p:nvSpPr>
        <p:spPr>
          <a:xfrm>
            <a:off x="882250" y="1591800"/>
            <a:ext cx="9924900" cy="4834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500"/>
              </a:spcBef>
              <a:spcAft>
                <a:spcPts val="0"/>
              </a:spcAft>
              <a:buNone/>
            </a:pPr>
            <a:r>
              <a:rPr lang="en-US" sz="2500">
                <a:solidFill>
                  <a:srgbClr val="FFFFFF"/>
                </a:solidFill>
              </a:rPr>
              <a:t>This model is deployed on railway.app (a platform like Heroku). The following are the steps to deploy this application:</a:t>
            </a:r>
            <a:endParaRPr sz="2500">
              <a:solidFill>
                <a:srgbClr val="FFFFFF"/>
              </a:solidFill>
            </a:endParaRPr>
          </a:p>
          <a:p>
            <a:pPr indent="0" lvl="0" marL="0" rtl="0" algn="l">
              <a:lnSpc>
                <a:spcPct val="90000"/>
              </a:lnSpc>
              <a:spcBef>
                <a:spcPts val="500"/>
              </a:spcBef>
              <a:spcAft>
                <a:spcPts val="0"/>
              </a:spcAft>
              <a:buNone/>
            </a:pPr>
            <a:r>
              <a:t/>
            </a:r>
            <a:endParaRPr sz="2500">
              <a:solidFill>
                <a:srgbClr val="FFFFFF"/>
              </a:solidFill>
            </a:endParaRPr>
          </a:p>
          <a:p>
            <a:pPr indent="0" lvl="0" marL="0" rtl="0" algn="l">
              <a:lnSpc>
                <a:spcPct val="90000"/>
              </a:lnSpc>
              <a:spcBef>
                <a:spcPts val="500"/>
              </a:spcBef>
              <a:spcAft>
                <a:spcPts val="0"/>
              </a:spcAft>
              <a:buNone/>
            </a:pPr>
            <a:r>
              <a:rPr lang="en-US" sz="2500">
                <a:solidFill>
                  <a:srgbClr val="FFFFFF"/>
                </a:solidFill>
              </a:rPr>
              <a:t>Follow the steps to deploy on railway app using any of the instruction videos available on YouTube. </a:t>
            </a:r>
            <a:endParaRPr sz="2500">
              <a:solidFill>
                <a:srgbClr val="FFFFFF"/>
              </a:solidFill>
            </a:endParaRPr>
          </a:p>
          <a:p>
            <a:pPr indent="0" lvl="0" marL="0" rtl="0" algn="l">
              <a:lnSpc>
                <a:spcPct val="90000"/>
              </a:lnSpc>
              <a:spcBef>
                <a:spcPts val="500"/>
              </a:spcBef>
              <a:spcAft>
                <a:spcPts val="0"/>
              </a:spcAft>
              <a:buNone/>
            </a:pPr>
            <a:r>
              <a:t/>
            </a:r>
            <a:endParaRPr sz="2500">
              <a:solidFill>
                <a:srgbClr val="FFFFFF"/>
              </a:solidFill>
            </a:endParaRPr>
          </a:p>
          <a:p>
            <a:pPr indent="0" lvl="0" marL="0" rtl="0" algn="l">
              <a:lnSpc>
                <a:spcPct val="90000"/>
              </a:lnSpc>
              <a:spcBef>
                <a:spcPts val="500"/>
              </a:spcBef>
              <a:spcAft>
                <a:spcPts val="0"/>
              </a:spcAft>
              <a:buNone/>
            </a:pPr>
            <a:r>
              <a:rPr lang="en-US" sz="2500">
                <a:solidFill>
                  <a:srgbClr val="FFFFFF"/>
                </a:solidFill>
              </a:rPr>
              <a:t>Best instruction video found: </a:t>
            </a:r>
            <a:endParaRPr sz="2500">
              <a:solidFill>
                <a:srgbClr val="FFFFFF"/>
              </a:solidFill>
            </a:endParaRPr>
          </a:p>
          <a:p>
            <a:pPr indent="0" lvl="0" marL="0" rtl="0" algn="l">
              <a:lnSpc>
                <a:spcPct val="90000"/>
              </a:lnSpc>
              <a:spcBef>
                <a:spcPts val="500"/>
              </a:spcBef>
              <a:spcAft>
                <a:spcPts val="0"/>
              </a:spcAft>
              <a:buNone/>
            </a:pPr>
            <a:r>
              <a:rPr lang="en-US" sz="2500" u="sng">
                <a:solidFill>
                  <a:schemeClr val="lt1"/>
                </a:solidFill>
                <a:hlinkClick r:id="rId3">
                  <a:extLst>
                    <a:ext uri="{A12FA001-AC4F-418D-AE19-62706E023703}">
                      <ahyp:hlinkClr val="tx"/>
                    </a:ext>
                  </a:extLst>
                </a:hlinkClick>
              </a:rPr>
              <a:t>https://www.youtube.com/watch?v=WzxEHzb2NzM&amp;t=926s</a:t>
            </a:r>
            <a:r>
              <a:rPr lang="en-US" sz="2500">
                <a:solidFill>
                  <a:schemeClr val="dk1"/>
                </a:solidFill>
              </a:rPr>
              <a:t>  </a:t>
            </a:r>
            <a:endParaRPr sz="25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grpSp>
        <p:nvGrpSpPr>
          <p:cNvPr id="374" name="Google Shape;374;g247956019be_0_2"/>
          <p:cNvGrpSpPr/>
          <p:nvPr/>
        </p:nvGrpSpPr>
        <p:grpSpPr>
          <a:xfrm>
            <a:off x="334044" y="1693789"/>
            <a:ext cx="3674592" cy="3470421"/>
            <a:chOff x="697883" y="1816768"/>
            <a:chExt cx="3674592" cy="3470421"/>
          </a:xfrm>
        </p:grpSpPr>
        <p:sp>
          <p:nvSpPr>
            <p:cNvPr id="375" name="Google Shape;375;g247956019be_0_2"/>
            <p:cNvSpPr/>
            <p:nvPr/>
          </p:nvSpPr>
          <p:spPr>
            <a:xfrm>
              <a:off x="697883" y="1816768"/>
              <a:ext cx="3674400" cy="502800"/>
            </a:xfrm>
            <a:prstGeom prst="rect">
              <a:avLst/>
            </a:pr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g247956019be_0_2"/>
            <p:cNvSpPr/>
            <p:nvPr/>
          </p:nvSpPr>
          <p:spPr>
            <a:xfrm rot="10800000">
              <a:off x="2380312" y="5014789"/>
              <a:ext cx="315900" cy="272400"/>
            </a:xfrm>
            <a:prstGeom prst="triangle">
              <a:avLst>
                <a:gd fmla="val 50000" name="adj"/>
              </a:avLst>
            </a:pr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g247956019be_0_2"/>
            <p:cNvSpPr/>
            <p:nvPr/>
          </p:nvSpPr>
          <p:spPr>
            <a:xfrm>
              <a:off x="704075" y="2392840"/>
              <a:ext cx="3668400" cy="2624400"/>
            </a:xfrm>
            <a:prstGeom prst="rect">
              <a:avLst/>
            </a:pr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 name="Google Shape;378;g247956019be_0_2"/>
          <p:cNvSpPr txBox="1"/>
          <p:nvPr/>
        </p:nvSpPr>
        <p:spPr>
          <a:xfrm>
            <a:off x="445440" y="2354547"/>
            <a:ext cx="3451800" cy="2400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None/>
            </a:pPr>
            <a:r>
              <a:rPr lang="en-US" sz="4000">
                <a:solidFill>
                  <a:schemeClr val="dk1"/>
                </a:solidFill>
              </a:rPr>
              <a:t>Conclusions</a:t>
            </a:r>
            <a:endParaRPr sz="4400">
              <a:solidFill>
                <a:schemeClr val="dk1"/>
              </a:solidFill>
            </a:endParaRPr>
          </a:p>
        </p:txBody>
      </p:sp>
      <p:sp>
        <p:nvSpPr>
          <p:cNvPr id="379" name="Google Shape;379;g247956019be_0_2"/>
          <p:cNvSpPr txBox="1"/>
          <p:nvPr/>
        </p:nvSpPr>
        <p:spPr>
          <a:xfrm>
            <a:off x="4532925" y="216900"/>
            <a:ext cx="7389000" cy="6424200"/>
          </a:xfrm>
          <a:prstGeom prst="rect">
            <a:avLst/>
          </a:prstGeom>
          <a:noFill/>
          <a:ln>
            <a:noFill/>
          </a:ln>
        </p:spPr>
        <p:txBody>
          <a:bodyPr anchorCtr="0" anchor="ctr" bIns="45700" lIns="91425" spcFirstLastPara="1" rIns="91425" wrap="square" tIns="45700">
            <a:normAutofit/>
          </a:bodyPr>
          <a:lstStyle/>
          <a:p>
            <a:pPr indent="-260350" lvl="0" marL="228600" rtl="0" algn="l">
              <a:lnSpc>
                <a:spcPct val="90000"/>
              </a:lnSpc>
              <a:spcBef>
                <a:spcPts val="0"/>
              </a:spcBef>
              <a:spcAft>
                <a:spcPts val="0"/>
              </a:spcAft>
              <a:buClr>
                <a:schemeClr val="dk1"/>
              </a:buClr>
              <a:buSzPts val="2300"/>
              <a:buChar char="•"/>
            </a:pPr>
            <a:r>
              <a:rPr b="1" lang="en-US" sz="2300">
                <a:solidFill>
                  <a:schemeClr val="dk1"/>
                </a:solidFill>
              </a:rPr>
              <a:t>Out of the 7 models tried, CatBoost Regressor model yielded best prediction accuracy of 94.4% on Test Data</a:t>
            </a:r>
            <a:endParaRPr b="1" sz="3100">
              <a:solidFill>
                <a:schemeClr val="dk1"/>
              </a:solidFill>
            </a:endParaRPr>
          </a:p>
          <a:p>
            <a:pPr indent="-260350" lvl="0" marL="228600" rtl="0" algn="l">
              <a:lnSpc>
                <a:spcPct val="90000"/>
              </a:lnSpc>
              <a:spcBef>
                <a:spcPts val="1000"/>
              </a:spcBef>
              <a:spcAft>
                <a:spcPts val="0"/>
              </a:spcAft>
              <a:buClr>
                <a:schemeClr val="dk1"/>
              </a:buClr>
              <a:buSzPts val="2300"/>
              <a:buChar char="•"/>
            </a:pPr>
            <a:r>
              <a:rPr b="1" lang="en-US" sz="2300"/>
              <a:t>We have successfully built an end-to-end web application using machine learning that can help predict the total count of bikes rented by the users based on various conditions.</a:t>
            </a:r>
            <a:endParaRPr b="1" sz="2300"/>
          </a:p>
          <a:p>
            <a:pPr indent="-260350" lvl="0" marL="228600" rtl="0" algn="l">
              <a:lnSpc>
                <a:spcPct val="90000"/>
              </a:lnSpc>
              <a:spcBef>
                <a:spcPts val="1000"/>
              </a:spcBef>
              <a:spcAft>
                <a:spcPts val="0"/>
              </a:spcAft>
              <a:buClr>
                <a:schemeClr val="dk1"/>
              </a:buClr>
              <a:buSzPts val="2300"/>
              <a:buChar char="•"/>
            </a:pPr>
            <a:r>
              <a:rPr b="1" lang="en-US" sz="2300"/>
              <a:t>This type of system can help users to get a better understanding of whether the day is good for riding bikes and make their decision making easier.</a:t>
            </a:r>
            <a:endParaRPr b="1" sz="2300"/>
          </a:p>
          <a:p>
            <a:pPr indent="-260350" lvl="0" marL="228600" rtl="0" algn="l">
              <a:lnSpc>
                <a:spcPct val="90000"/>
              </a:lnSpc>
              <a:spcBef>
                <a:spcPts val="1000"/>
              </a:spcBef>
              <a:spcAft>
                <a:spcPts val="0"/>
              </a:spcAft>
              <a:buClr>
                <a:schemeClr val="dk1"/>
              </a:buClr>
              <a:buSzPts val="2300"/>
              <a:buChar char="•"/>
            </a:pPr>
            <a:r>
              <a:rPr b="1" lang="en-US" sz="2300"/>
              <a:t>This system will help companies to help the users and provide a better end to end user experience, increase efficiency, fulfill bike rental demands,avoid wastage of resources by only deploying required number of bikes thus saving cost and space for parking.</a:t>
            </a:r>
            <a:endParaRPr b="1" sz="2700">
              <a:solidFill>
                <a:srgbClr val="00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10"/>
          <p:cNvSpPr txBox="1"/>
          <p:nvPr>
            <p:ph idx="1" type="body"/>
          </p:nvPr>
        </p:nvSpPr>
        <p:spPr>
          <a:xfrm>
            <a:off x="684200" y="223300"/>
            <a:ext cx="10520400" cy="64293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600"/>
              <a:buNone/>
            </a:pPr>
            <a:r>
              <a:rPr lang="en-US" sz="2400">
                <a:solidFill>
                  <a:schemeClr val="lt1"/>
                </a:solidFill>
                <a:latin typeface="Times New Roman"/>
                <a:ea typeface="Times New Roman"/>
                <a:cs typeface="Times New Roman"/>
                <a:sym typeface="Times New Roman"/>
              </a:rPr>
              <a:t>								</a:t>
            </a:r>
            <a:r>
              <a:rPr b="1" lang="en-US" sz="2900">
                <a:solidFill>
                  <a:schemeClr val="lt1"/>
                </a:solidFill>
                <a:latin typeface="Times New Roman"/>
                <a:ea typeface="Times New Roman"/>
                <a:cs typeface="Times New Roman"/>
                <a:sym typeface="Times New Roman"/>
              </a:rPr>
              <a:t>	</a:t>
            </a:r>
            <a:r>
              <a:rPr b="1" lang="en-US" sz="3100">
                <a:solidFill>
                  <a:schemeClr val="lt1"/>
                </a:solidFill>
                <a:latin typeface="Times New Roman"/>
                <a:ea typeface="Times New Roman"/>
                <a:cs typeface="Times New Roman"/>
                <a:sym typeface="Times New Roman"/>
              </a:rPr>
              <a:t>Q &amp; A:</a:t>
            </a:r>
            <a:endParaRPr b="1" sz="3100">
              <a:solidFill>
                <a:schemeClr val="lt1"/>
              </a:solidFill>
              <a:latin typeface="Times New Roman"/>
              <a:ea typeface="Times New Roman"/>
              <a:cs typeface="Times New Roman"/>
              <a:sym typeface="Times New Roman"/>
            </a:endParaRPr>
          </a:p>
          <a:p>
            <a:pPr indent="0" lvl="0" marL="0" rtl="0" algn="l">
              <a:lnSpc>
                <a:spcPct val="100000"/>
              </a:lnSpc>
              <a:spcBef>
                <a:spcPts val="960"/>
              </a:spcBef>
              <a:spcAft>
                <a:spcPts val="0"/>
              </a:spcAft>
              <a:buSzPts val="1440"/>
              <a:buNone/>
            </a:pPr>
            <a:r>
              <a:rPr lang="en-US" sz="2400">
                <a:solidFill>
                  <a:schemeClr val="lt1"/>
                </a:solidFill>
                <a:latin typeface="Times New Roman"/>
                <a:ea typeface="Times New Roman"/>
                <a:cs typeface="Times New Roman"/>
                <a:sym typeface="Times New Roman"/>
              </a:rPr>
              <a:t>Q1) What’s the source of data?</a:t>
            </a:r>
            <a:endParaRPr sz="2600"/>
          </a:p>
          <a:p>
            <a:pPr indent="0" lvl="1" marL="457200" rtl="0" algn="l">
              <a:lnSpc>
                <a:spcPct val="100000"/>
              </a:lnSpc>
              <a:spcBef>
                <a:spcPts val="960"/>
              </a:spcBef>
              <a:spcAft>
                <a:spcPts val="0"/>
              </a:spcAft>
              <a:buSzPts val="1440"/>
              <a:buNone/>
            </a:pPr>
            <a:r>
              <a:rPr lang="en-US" sz="2400">
                <a:solidFill>
                  <a:schemeClr val="lt1"/>
                </a:solidFill>
                <a:latin typeface="Times New Roman"/>
                <a:ea typeface="Times New Roman"/>
                <a:cs typeface="Times New Roman"/>
                <a:sym typeface="Times New Roman"/>
              </a:rPr>
              <a:t>The dataset was taken from UCI Machine learning repository </a:t>
            </a:r>
            <a:endParaRPr sz="2400">
              <a:solidFill>
                <a:schemeClr val="lt1"/>
              </a:solidFill>
              <a:latin typeface="Times New Roman"/>
              <a:ea typeface="Times New Roman"/>
              <a:cs typeface="Times New Roman"/>
              <a:sym typeface="Times New Roman"/>
            </a:endParaRPr>
          </a:p>
          <a:p>
            <a:pPr indent="0" lvl="1" marL="457200" rtl="0" algn="l">
              <a:lnSpc>
                <a:spcPct val="100000"/>
              </a:lnSpc>
              <a:spcBef>
                <a:spcPts val="960"/>
              </a:spcBef>
              <a:spcAft>
                <a:spcPts val="0"/>
              </a:spcAft>
              <a:buSzPts val="1440"/>
              <a:buNone/>
            </a:pPr>
            <a:r>
              <a:rPr lang="en-US" sz="2400" u="sng">
                <a:solidFill>
                  <a:schemeClr val="hlink"/>
                </a:solidFill>
                <a:latin typeface="Times New Roman"/>
                <a:ea typeface="Times New Roman"/>
                <a:cs typeface="Times New Roman"/>
                <a:sym typeface="Times New Roman"/>
                <a:hlinkClick r:id="rId3"/>
              </a:rPr>
              <a:t>https://archive.ics.uci.edu/dataset/275/bike+sharing+dataset</a:t>
            </a:r>
            <a:r>
              <a:rPr lang="en-US" sz="2400">
                <a:solidFill>
                  <a:schemeClr val="lt1"/>
                </a:solidFill>
                <a:latin typeface="Times New Roman"/>
                <a:ea typeface="Times New Roman"/>
                <a:cs typeface="Times New Roman"/>
                <a:sym typeface="Times New Roman"/>
              </a:rPr>
              <a:t> </a:t>
            </a:r>
            <a:endParaRPr sz="2400">
              <a:solidFill>
                <a:schemeClr val="lt1"/>
              </a:solidFill>
              <a:latin typeface="Times New Roman"/>
              <a:ea typeface="Times New Roman"/>
              <a:cs typeface="Times New Roman"/>
              <a:sym typeface="Times New Roman"/>
            </a:endParaRPr>
          </a:p>
          <a:p>
            <a:pPr indent="0" lvl="1" marL="457200" rtl="0" algn="l">
              <a:lnSpc>
                <a:spcPct val="100000"/>
              </a:lnSpc>
              <a:spcBef>
                <a:spcPts val="960"/>
              </a:spcBef>
              <a:spcAft>
                <a:spcPts val="0"/>
              </a:spcAft>
              <a:buSzPts val="1440"/>
              <a:buNone/>
            </a:pPr>
            <a:r>
              <a:t/>
            </a:r>
            <a:endParaRPr sz="2400">
              <a:solidFill>
                <a:schemeClr val="lt1"/>
              </a:solidFill>
              <a:latin typeface="Times New Roman"/>
              <a:ea typeface="Times New Roman"/>
              <a:cs typeface="Times New Roman"/>
              <a:sym typeface="Times New Roman"/>
            </a:endParaRPr>
          </a:p>
          <a:p>
            <a:pPr indent="0" lvl="1" marL="0" rtl="0" algn="l">
              <a:lnSpc>
                <a:spcPct val="100000"/>
              </a:lnSpc>
              <a:spcBef>
                <a:spcPts val="960"/>
              </a:spcBef>
              <a:spcAft>
                <a:spcPts val="0"/>
              </a:spcAft>
              <a:buSzPts val="1440"/>
              <a:buNone/>
            </a:pPr>
            <a:r>
              <a:rPr lang="en-US" sz="2400">
                <a:solidFill>
                  <a:schemeClr val="lt1"/>
                </a:solidFill>
                <a:latin typeface="Times New Roman"/>
                <a:ea typeface="Times New Roman"/>
                <a:cs typeface="Times New Roman"/>
                <a:sym typeface="Times New Roman"/>
              </a:rPr>
              <a:t>Q 2) What was the type of data?</a:t>
            </a:r>
            <a:endParaRPr sz="2400"/>
          </a:p>
          <a:p>
            <a:pPr indent="0" lvl="1" marL="0" rtl="0" algn="l">
              <a:lnSpc>
                <a:spcPct val="100000"/>
              </a:lnSpc>
              <a:spcBef>
                <a:spcPts val="960"/>
              </a:spcBef>
              <a:spcAft>
                <a:spcPts val="0"/>
              </a:spcAft>
              <a:buSzPts val="1440"/>
              <a:buNone/>
            </a:pPr>
            <a:r>
              <a:rPr lang="en-US" sz="2400">
                <a:solidFill>
                  <a:schemeClr val="lt1"/>
                </a:solidFill>
                <a:latin typeface="Times New Roman"/>
                <a:ea typeface="Times New Roman"/>
                <a:cs typeface="Times New Roman"/>
                <a:sym typeface="Times New Roman"/>
              </a:rPr>
              <a:t>	The data was the combination of numerical and Categorical values.</a:t>
            </a:r>
            <a:endParaRPr sz="2400">
              <a:solidFill>
                <a:schemeClr val="lt1"/>
              </a:solidFill>
              <a:latin typeface="Times New Roman"/>
              <a:ea typeface="Times New Roman"/>
              <a:cs typeface="Times New Roman"/>
              <a:sym typeface="Times New Roman"/>
            </a:endParaRPr>
          </a:p>
          <a:p>
            <a:pPr indent="0" lvl="1" marL="0" rtl="0" algn="l">
              <a:lnSpc>
                <a:spcPct val="100000"/>
              </a:lnSpc>
              <a:spcBef>
                <a:spcPts val="960"/>
              </a:spcBef>
              <a:spcAft>
                <a:spcPts val="0"/>
              </a:spcAft>
              <a:buSzPts val="1440"/>
              <a:buNone/>
            </a:pPr>
            <a:r>
              <a:t/>
            </a:r>
            <a:endParaRPr sz="2400">
              <a:solidFill>
                <a:schemeClr val="lt1"/>
              </a:solidFill>
              <a:latin typeface="Times New Roman"/>
              <a:ea typeface="Times New Roman"/>
              <a:cs typeface="Times New Roman"/>
              <a:sym typeface="Times New Roman"/>
            </a:endParaRPr>
          </a:p>
          <a:p>
            <a:pPr indent="0" lvl="1" marL="0" rtl="0" algn="l">
              <a:lnSpc>
                <a:spcPct val="100000"/>
              </a:lnSpc>
              <a:spcBef>
                <a:spcPts val="960"/>
              </a:spcBef>
              <a:spcAft>
                <a:spcPts val="0"/>
              </a:spcAft>
              <a:buSzPts val="1440"/>
              <a:buNone/>
            </a:pPr>
            <a:r>
              <a:rPr lang="en-US" sz="2400">
                <a:solidFill>
                  <a:schemeClr val="lt1"/>
                </a:solidFill>
                <a:latin typeface="Times New Roman"/>
                <a:ea typeface="Times New Roman"/>
                <a:cs typeface="Times New Roman"/>
                <a:sym typeface="Times New Roman"/>
              </a:rPr>
              <a:t>Q 3) What’s the complete flow you followed in this Project?</a:t>
            </a:r>
            <a:endParaRPr sz="2400"/>
          </a:p>
          <a:p>
            <a:pPr indent="0" lvl="1" marL="0" rtl="0" algn="l">
              <a:lnSpc>
                <a:spcPct val="100000"/>
              </a:lnSpc>
              <a:spcBef>
                <a:spcPts val="960"/>
              </a:spcBef>
              <a:spcAft>
                <a:spcPts val="0"/>
              </a:spcAft>
              <a:buSzPts val="1440"/>
              <a:buNone/>
            </a:pPr>
            <a:r>
              <a:rPr lang="en-US" sz="2400">
                <a:solidFill>
                  <a:schemeClr val="lt1"/>
                </a:solidFill>
                <a:latin typeface="Times New Roman"/>
                <a:ea typeface="Times New Roman"/>
                <a:cs typeface="Times New Roman"/>
                <a:sym typeface="Times New Roman"/>
              </a:rPr>
              <a:t>	Please refer to slide 9 for better Understanding </a:t>
            </a:r>
            <a:endParaRPr sz="2400">
              <a:solidFill>
                <a:schemeClr val="lt1"/>
              </a:solidFill>
              <a:latin typeface="Times New Roman"/>
              <a:ea typeface="Times New Roman"/>
              <a:cs typeface="Times New Roman"/>
              <a:sym typeface="Times New Roman"/>
            </a:endParaRPr>
          </a:p>
          <a:p>
            <a:pPr indent="0" lvl="1" marL="0" rtl="0" algn="l">
              <a:lnSpc>
                <a:spcPct val="100000"/>
              </a:lnSpc>
              <a:spcBef>
                <a:spcPts val="960"/>
              </a:spcBef>
              <a:spcAft>
                <a:spcPts val="0"/>
              </a:spcAft>
              <a:buSzPts val="1440"/>
              <a:buNone/>
            </a:pPr>
            <a:r>
              <a:t/>
            </a:r>
            <a:endParaRPr sz="2400">
              <a:solidFill>
                <a:schemeClr val="lt1"/>
              </a:solidFill>
              <a:latin typeface="Times New Roman"/>
              <a:ea typeface="Times New Roman"/>
              <a:cs typeface="Times New Roman"/>
              <a:sym typeface="Times New Roman"/>
            </a:endParaRPr>
          </a:p>
          <a:p>
            <a:pPr indent="0" lvl="1" marL="0" rtl="0" algn="l">
              <a:lnSpc>
                <a:spcPct val="100000"/>
              </a:lnSpc>
              <a:spcBef>
                <a:spcPts val="960"/>
              </a:spcBef>
              <a:spcAft>
                <a:spcPts val="0"/>
              </a:spcAft>
              <a:buSzPts val="1440"/>
              <a:buNone/>
            </a:pPr>
            <a:r>
              <a:rPr lang="en-US" sz="2400">
                <a:solidFill>
                  <a:schemeClr val="lt1"/>
                </a:solidFill>
                <a:latin typeface="Times New Roman"/>
                <a:ea typeface="Times New Roman"/>
                <a:cs typeface="Times New Roman"/>
                <a:sym typeface="Times New Roman"/>
              </a:rPr>
              <a:t>Q 4) What were the libraries that you used in Python?</a:t>
            </a:r>
            <a:endParaRPr sz="2400">
              <a:solidFill>
                <a:schemeClr val="lt1"/>
              </a:solidFill>
              <a:latin typeface="Times New Roman"/>
              <a:ea typeface="Times New Roman"/>
              <a:cs typeface="Times New Roman"/>
              <a:sym typeface="Times New Roman"/>
            </a:endParaRPr>
          </a:p>
          <a:p>
            <a:pPr indent="0" lvl="1" marL="0" rtl="0" algn="l">
              <a:lnSpc>
                <a:spcPct val="100000"/>
              </a:lnSpc>
              <a:spcBef>
                <a:spcPts val="960"/>
              </a:spcBef>
              <a:spcAft>
                <a:spcPts val="0"/>
              </a:spcAft>
              <a:buSzPts val="1440"/>
              <a:buNone/>
            </a:pPr>
            <a:r>
              <a:rPr lang="en-US" sz="2400">
                <a:solidFill>
                  <a:schemeClr val="lt1"/>
                </a:solidFill>
                <a:latin typeface="Times New Roman"/>
                <a:ea typeface="Times New Roman"/>
                <a:cs typeface="Times New Roman"/>
                <a:sym typeface="Times New Roman"/>
              </a:rPr>
              <a:t>        I used libraries like Pandas, Numpy, Matplotlib, Seaborn, Scikit-Learn. </a:t>
            </a:r>
            <a:endParaRPr sz="2400">
              <a:solidFill>
                <a:schemeClr val="lt1"/>
              </a:solidFill>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11"/>
          <p:cNvSpPr txBox="1"/>
          <p:nvPr>
            <p:ph idx="1" type="body"/>
          </p:nvPr>
        </p:nvSpPr>
        <p:spPr>
          <a:xfrm>
            <a:off x="354500" y="173850"/>
            <a:ext cx="11503200" cy="6408900"/>
          </a:xfrm>
          <a:prstGeom prst="rect">
            <a:avLst/>
          </a:prstGeom>
          <a:noFill/>
          <a:ln>
            <a:noFill/>
          </a:ln>
        </p:spPr>
        <p:txBody>
          <a:bodyPr anchorCtr="0" anchor="ctr" bIns="45700" lIns="91425" spcFirstLastPara="1" rIns="91425" wrap="square" tIns="45700">
            <a:noAutofit/>
          </a:bodyPr>
          <a:lstStyle/>
          <a:p>
            <a:pPr indent="0" lvl="0" marL="0" rtl="0" algn="l">
              <a:lnSpc>
                <a:spcPct val="80000"/>
              </a:lnSpc>
              <a:spcBef>
                <a:spcPts val="0"/>
              </a:spcBef>
              <a:spcAft>
                <a:spcPts val="0"/>
              </a:spcAft>
              <a:buSzPts val="1600"/>
              <a:buNone/>
            </a:pPr>
            <a:r>
              <a:rPr lang="en-US" sz="2700">
                <a:solidFill>
                  <a:schemeClr val="lt1"/>
                </a:solidFill>
                <a:latin typeface="Times New Roman"/>
                <a:ea typeface="Times New Roman"/>
                <a:cs typeface="Times New Roman"/>
                <a:sym typeface="Times New Roman"/>
              </a:rPr>
              <a:t>Q 5) </a:t>
            </a:r>
            <a:r>
              <a:rPr lang="en-US" sz="2500">
                <a:solidFill>
                  <a:schemeClr val="lt1"/>
                </a:solidFill>
                <a:latin typeface="Times New Roman"/>
                <a:ea typeface="Times New Roman"/>
                <a:cs typeface="Times New Roman"/>
                <a:sym typeface="Times New Roman"/>
              </a:rPr>
              <a:t>How logs are managed?</a:t>
            </a:r>
            <a:endParaRPr sz="2700"/>
          </a:p>
          <a:p>
            <a:pPr indent="0" lvl="0" marL="0" rtl="0" algn="l">
              <a:lnSpc>
                <a:spcPct val="80000"/>
              </a:lnSpc>
              <a:spcBef>
                <a:spcPts val="960"/>
              </a:spcBef>
              <a:spcAft>
                <a:spcPts val="0"/>
              </a:spcAft>
              <a:buSzPts val="1440"/>
              <a:buNone/>
            </a:pPr>
            <a:r>
              <a:rPr lang="en-US" sz="2500">
                <a:solidFill>
                  <a:schemeClr val="lt1"/>
                </a:solidFill>
                <a:latin typeface="Times New Roman"/>
                <a:ea typeface="Times New Roman"/>
                <a:cs typeface="Times New Roman"/>
                <a:sym typeface="Times New Roman"/>
              </a:rPr>
              <a:t>	We are mentioning logging information in between the code as it proceeds, the logs are created for steps like Data Ingestion, Train-test split, Obtaining &amp; saving preprocessing object, Names of Categorical &amp; Numerical columns used for prediction, Model Training, Model evaluation, Hyperparameter tuning, Finding best model, etc.</a:t>
            </a:r>
            <a:endParaRPr sz="2500">
              <a:solidFill>
                <a:schemeClr val="lt1"/>
              </a:solidFill>
              <a:latin typeface="Times New Roman"/>
              <a:ea typeface="Times New Roman"/>
              <a:cs typeface="Times New Roman"/>
              <a:sym typeface="Times New Roman"/>
            </a:endParaRPr>
          </a:p>
          <a:p>
            <a:pPr indent="0" lvl="0" marL="0" rtl="0" algn="l">
              <a:lnSpc>
                <a:spcPct val="80000"/>
              </a:lnSpc>
              <a:spcBef>
                <a:spcPts val="960"/>
              </a:spcBef>
              <a:spcAft>
                <a:spcPts val="0"/>
              </a:spcAft>
              <a:buSzPts val="1440"/>
              <a:buNone/>
            </a:pPr>
            <a:r>
              <a:t/>
            </a:r>
            <a:endParaRPr sz="2500">
              <a:solidFill>
                <a:schemeClr val="lt1"/>
              </a:solidFill>
              <a:latin typeface="Times New Roman"/>
              <a:ea typeface="Times New Roman"/>
              <a:cs typeface="Times New Roman"/>
              <a:sym typeface="Times New Roman"/>
            </a:endParaRPr>
          </a:p>
          <a:p>
            <a:pPr indent="0" lvl="0" marL="0" rtl="0" algn="l">
              <a:lnSpc>
                <a:spcPct val="80000"/>
              </a:lnSpc>
              <a:spcBef>
                <a:spcPts val="960"/>
              </a:spcBef>
              <a:spcAft>
                <a:spcPts val="0"/>
              </a:spcAft>
              <a:buSzPts val="1440"/>
              <a:buNone/>
            </a:pPr>
            <a:r>
              <a:rPr lang="en-US" sz="2500">
                <a:solidFill>
                  <a:schemeClr val="lt1"/>
                </a:solidFill>
                <a:latin typeface="Times New Roman"/>
                <a:ea typeface="Times New Roman"/>
                <a:cs typeface="Times New Roman"/>
                <a:sym typeface="Times New Roman"/>
              </a:rPr>
              <a:t>Q 6) What techniques were you using for data pre-processing?</a:t>
            </a:r>
            <a:endParaRPr sz="2700"/>
          </a:p>
          <a:p>
            <a:pPr indent="-330200" lvl="1" marL="742950" rtl="0" algn="l">
              <a:lnSpc>
                <a:spcPct val="80000"/>
              </a:lnSpc>
              <a:spcBef>
                <a:spcPts val="960"/>
              </a:spcBef>
              <a:spcAft>
                <a:spcPts val="0"/>
              </a:spcAft>
              <a:buSzPts val="2140"/>
              <a:buChar char="▶"/>
            </a:pPr>
            <a:r>
              <a:rPr lang="en-US" sz="2500">
                <a:solidFill>
                  <a:schemeClr val="lt1"/>
                </a:solidFill>
                <a:latin typeface="Times New Roman"/>
                <a:ea typeface="Times New Roman"/>
                <a:cs typeface="Times New Roman"/>
                <a:sym typeface="Times New Roman"/>
              </a:rPr>
              <a:t>Removing unwanted attributes</a:t>
            </a:r>
            <a:endParaRPr sz="2500"/>
          </a:p>
          <a:p>
            <a:pPr indent="-330200" lvl="1" marL="742950" rtl="0" algn="l">
              <a:lnSpc>
                <a:spcPct val="80000"/>
              </a:lnSpc>
              <a:spcBef>
                <a:spcPts val="960"/>
              </a:spcBef>
              <a:spcAft>
                <a:spcPts val="0"/>
              </a:spcAft>
              <a:buSzPts val="2140"/>
              <a:buChar char="▶"/>
            </a:pPr>
            <a:r>
              <a:rPr lang="en-US" sz="2500">
                <a:solidFill>
                  <a:schemeClr val="lt1"/>
                </a:solidFill>
                <a:latin typeface="Times New Roman"/>
                <a:ea typeface="Times New Roman"/>
                <a:cs typeface="Times New Roman"/>
                <a:sym typeface="Times New Roman"/>
              </a:rPr>
              <a:t>Visualizing  relation of independent variables with each other and output variables</a:t>
            </a:r>
            <a:endParaRPr sz="2500"/>
          </a:p>
          <a:p>
            <a:pPr indent="-330200" lvl="1" marL="742950" rtl="0" algn="l">
              <a:lnSpc>
                <a:spcPct val="80000"/>
              </a:lnSpc>
              <a:spcBef>
                <a:spcPts val="960"/>
              </a:spcBef>
              <a:spcAft>
                <a:spcPts val="0"/>
              </a:spcAft>
              <a:buSzPts val="2140"/>
              <a:buChar char="▶"/>
            </a:pPr>
            <a:r>
              <a:rPr lang="en-US" sz="2500">
                <a:solidFill>
                  <a:schemeClr val="lt1"/>
                </a:solidFill>
                <a:latin typeface="Times New Roman"/>
                <a:ea typeface="Times New Roman"/>
                <a:cs typeface="Times New Roman"/>
                <a:sym typeface="Times New Roman"/>
              </a:rPr>
              <a:t>Checking for </a:t>
            </a:r>
            <a:r>
              <a:rPr lang="en-US" sz="2500">
                <a:solidFill>
                  <a:schemeClr val="lt1"/>
                </a:solidFill>
                <a:latin typeface="Times New Roman"/>
                <a:ea typeface="Times New Roman"/>
                <a:cs typeface="Times New Roman"/>
                <a:sym typeface="Times New Roman"/>
              </a:rPr>
              <a:t>outliers</a:t>
            </a:r>
            <a:endParaRPr sz="2500"/>
          </a:p>
          <a:p>
            <a:pPr indent="-330200" lvl="1" marL="742950" rtl="0" algn="l">
              <a:lnSpc>
                <a:spcPct val="80000"/>
              </a:lnSpc>
              <a:spcBef>
                <a:spcPts val="960"/>
              </a:spcBef>
              <a:spcAft>
                <a:spcPts val="0"/>
              </a:spcAft>
              <a:buSzPts val="2140"/>
              <a:buChar char="▶"/>
            </a:pPr>
            <a:r>
              <a:rPr lang="en-US" sz="2500">
                <a:solidFill>
                  <a:schemeClr val="lt1"/>
                </a:solidFill>
                <a:latin typeface="Times New Roman"/>
                <a:ea typeface="Times New Roman"/>
                <a:cs typeface="Times New Roman"/>
                <a:sym typeface="Times New Roman"/>
              </a:rPr>
              <a:t>Cleaning data. </a:t>
            </a:r>
            <a:endParaRPr sz="2500"/>
          </a:p>
          <a:p>
            <a:pPr indent="-330200" lvl="1" marL="742950" rtl="0" algn="l">
              <a:lnSpc>
                <a:spcPct val="80000"/>
              </a:lnSpc>
              <a:spcBef>
                <a:spcPts val="960"/>
              </a:spcBef>
              <a:spcAft>
                <a:spcPts val="0"/>
              </a:spcAft>
              <a:buSzPts val="2140"/>
              <a:buChar char="▶"/>
            </a:pPr>
            <a:r>
              <a:rPr lang="en-US" sz="2500">
                <a:solidFill>
                  <a:schemeClr val="lt1"/>
                </a:solidFill>
                <a:latin typeface="Times New Roman"/>
                <a:ea typeface="Times New Roman"/>
                <a:cs typeface="Times New Roman"/>
                <a:sym typeface="Times New Roman"/>
              </a:rPr>
              <a:t>Converting certain numeric data to categorical data.</a:t>
            </a:r>
            <a:endParaRPr sz="2500"/>
          </a:p>
          <a:p>
            <a:pPr indent="-330200" lvl="1" marL="742950" rtl="0" algn="l">
              <a:lnSpc>
                <a:spcPct val="80000"/>
              </a:lnSpc>
              <a:spcBef>
                <a:spcPts val="960"/>
              </a:spcBef>
              <a:spcAft>
                <a:spcPts val="0"/>
              </a:spcAft>
              <a:buSzPts val="2140"/>
              <a:buChar char="▶"/>
            </a:pPr>
            <a:r>
              <a:rPr lang="en-US" sz="2500">
                <a:solidFill>
                  <a:schemeClr val="lt1"/>
                </a:solidFill>
                <a:latin typeface="Times New Roman"/>
                <a:ea typeface="Times New Roman"/>
                <a:cs typeface="Times New Roman"/>
                <a:sym typeface="Times New Roman"/>
              </a:rPr>
              <a:t>Scaling the data</a:t>
            </a:r>
            <a:endParaRPr sz="2500">
              <a:solidFill>
                <a:schemeClr val="lt1"/>
              </a:solidFill>
              <a:latin typeface="Times New Roman"/>
              <a:ea typeface="Times New Roman"/>
              <a:cs typeface="Times New Roman"/>
              <a:sym typeface="Times New Roman"/>
            </a:endParaRPr>
          </a:p>
          <a:p>
            <a:pPr indent="-353060" lvl="1" marL="742950" rtl="0" algn="l">
              <a:lnSpc>
                <a:spcPct val="80000"/>
              </a:lnSpc>
              <a:spcBef>
                <a:spcPts val="960"/>
              </a:spcBef>
              <a:spcAft>
                <a:spcPts val="0"/>
              </a:spcAft>
              <a:buClr>
                <a:schemeClr val="lt1"/>
              </a:buClr>
              <a:buSzPts val="2500"/>
              <a:buFont typeface="Times New Roman"/>
              <a:buChar char="▶"/>
            </a:pPr>
            <a:r>
              <a:rPr lang="en-US" sz="2500">
                <a:solidFill>
                  <a:schemeClr val="lt1"/>
                </a:solidFill>
                <a:latin typeface="Times New Roman"/>
                <a:ea typeface="Times New Roman"/>
                <a:cs typeface="Times New Roman"/>
                <a:sym typeface="Times New Roman"/>
              </a:rPr>
              <a:t>Also refer slides 21, 22, 23 for more details and understanding. </a:t>
            </a:r>
            <a:endParaRPr sz="2400">
              <a:solidFill>
                <a:schemeClr val="lt1"/>
              </a:solidFill>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12"/>
          <p:cNvSpPr txBox="1"/>
          <p:nvPr>
            <p:ph idx="1" type="body"/>
          </p:nvPr>
        </p:nvSpPr>
        <p:spPr>
          <a:xfrm>
            <a:off x="235300" y="223300"/>
            <a:ext cx="11688300" cy="63966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440"/>
              <a:buNone/>
            </a:pPr>
            <a:r>
              <a:rPr lang="en-US" sz="2900">
                <a:solidFill>
                  <a:schemeClr val="lt1"/>
                </a:solidFill>
                <a:latin typeface="Times New Roman"/>
                <a:ea typeface="Times New Roman"/>
                <a:cs typeface="Times New Roman"/>
                <a:sym typeface="Times New Roman"/>
              </a:rPr>
              <a:t>Q 7) How training was done or what models were used</a:t>
            </a:r>
            <a:r>
              <a:rPr lang="en-US" sz="2900">
                <a:solidFill>
                  <a:schemeClr val="lt1"/>
                </a:solidFill>
                <a:latin typeface="Times New Roman"/>
                <a:ea typeface="Times New Roman"/>
                <a:cs typeface="Times New Roman"/>
                <a:sym typeface="Times New Roman"/>
              </a:rPr>
              <a:t>?</a:t>
            </a:r>
            <a:endParaRPr sz="3100"/>
          </a:p>
          <a:p>
            <a:pPr indent="-355600" lvl="0" marL="285750" rtl="0" algn="l">
              <a:lnSpc>
                <a:spcPct val="100000"/>
              </a:lnSpc>
              <a:spcBef>
                <a:spcPts val="960"/>
              </a:spcBef>
              <a:spcAft>
                <a:spcPts val="0"/>
              </a:spcAft>
              <a:buSzPts val="2540"/>
              <a:buFont typeface="Times New Roman"/>
              <a:buChar char="▶"/>
            </a:pPr>
            <a:r>
              <a:rPr lang="en-US" sz="3100">
                <a:solidFill>
                  <a:schemeClr val="lt1"/>
                </a:solidFill>
                <a:latin typeface="Times New Roman"/>
                <a:ea typeface="Times New Roman"/>
                <a:cs typeface="Times New Roman"/>
                <a:sym typeface="Times New Roman"/>
              </a:rPr>
              <a:t>Refer slides 24 to 29 for details</a:t>
            </a:r>
            <a:endParaRPr sz="3100">
              <a:solidFill>
                <a:schemeClr val="lt1"/>
              </a:solidFill>
              <a:latin typeface="Times New Roman"/>
              <a:ea typeface="Times New Roman"/>
              <a:cs typeface="Times New Roman"/>
              <a:sym typeface="Times New Roman"/>
            </a:endParaRPr>
          </a:p>
          <a:p>
            <a:pPr indent="-355600" lvl="0" marL="285750" rtl="0" algn="l">
              <a:lnSpc>
                <a:spcPct val="100000"/>
              </a:lnSpc>
              <a:spcBef>
                <a:spcPts val="960"/>
              </a:spcBef>
              <a:spcAft>
                <a:spcPts val="0"/>
              </a:spcAft>
              <a:buSzPts val="2540"/>
              <a:buChar char="▶"/>
            </a:pPr>
            <a:r>
              <a:rPr lang="en-US" sz="2900">
                <a:solidFill>
                  <a:schemeClr val="lt1"/>
                </a:solidFill>
                <a:latin typeface="Times New Roman"/>
                <a:ea typeface="Times New Roman"/>
                <a:cs typeface="Times New Roman"/>
                <a:sym typeface="Times New Roman"/>
              </a:rPr>
              <a:t>Regression </a:t>
            </a:r>
            <a:r>
              <a:rPr lang="en-US" sz="2900">
                <a:solidFill>
                  <a:schemeClr val="lt1"/>
                </a:solidFill>
                <a:latin typeface="Times New Roman"/>
                <a:ea typeface="Times New Roman"/>
                <a:cs typeface="Times New Roman"/>
                <a:sym typeface="Times New Roman"/>
              </a:rPr>
              <a:t>Algorithms like Catboost, Bagging, Random Forest, Decision Tree, Gradient Boost, KNeighbors, Linear Regression were used and the best performing model out of all was CatBoost Regression model.</a:t>
            </a:r>
            <a:endParaRPr sz="2900">
              <a:solidFill>
                <a:schemeClr val="lt1"/>
              </a:solidFill>
              <a:latin typeface="Times New Roman"/>
              <a:ea typeface="Times New Roman"/>
              <a:cs typeface="Times New Roman"/>
              <a:sym typeface="Times New Roman"/>
            </a:endParaRPr>
          </a:p>
          <a:p>
            <a:pPr indent="0" lvl="0" marL="0" rtl="0" algn="l">
              <a:lnSpc>
                <a:spcPct val="100000"/>
              </a:lnSpc>
              <a:spcBef>
                <a:spcPts val="960"/>
              </a:spcBef>
              <a:spcAft>
                <a:spcPts val="0"/>
              </a:spcAft>
              <a:buSzPts val="1440"/>
              <a:buNone/>
            </a:pPr>
            <a:r>
              <a:t/>
            </a:r>
            <a:endParaRPr sz="29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US" sz="2900">
                <a:solidFill>
                  <a:schemeClr val="lt1"/>
                </a:solidFill>
                <a:latin typeface="Times New Roman"/>
                <a:ea typeface="Times New Roman"/>
                <a:cs typeface="Times New Roman"/>
                <a:sym typeface="Times New Roman"/>
              </a:rPr>
              <a:t>Q 8) Deployment?</a:t>
            </a:r>
            <a:endParaRPr sz="3100"/>
          </a:p>
          <a:p>
            <a:pPr indent="-355600" lvl="1" marL="742950" rtl="0" algn="l">
              <a:spcBef>
                <a:spcPts val="960"/>
              </a:spcBef>
              <a:spcAft>
                <a:spcPts val="0"/>
              </a:spcAft>
              <a:buSzPts val="2540"/>
              <a:buChar char="▶"/>
            </a:pPr>
            <a:r>
              <a:rPr lang="en-US" sz="2900">
                <a:solidFill>
                  <a:schemeClr val="lt1"/>
                </a:solidFill>
                <a:latin typeface="Times New Roman"/>
                <a:ea typeface="Times New Roman"/>
                <a:cs typeface="Times New Roman"/>
                <a:sym typeface="Times New Roman"/>
              </a:rPr>
              <a:t>Refer slide 33 for details</a:t>
            </a:r>
            <a:endParaRPr sz="2900">
              <a:solidFill>
                <a:schemeClr val="lt1"/>
              </a:solidFill>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13"/>
          <p:cNvSpPr txBox="1"/>
          <p:nvPr>
            <p:ph idx="1" type="body"/>
          </p:nvPr>
        </p:nvSpPr>
        <p:spPr>
          <a:xfrm>
            <a:off x="684200" y="233975"/>
            <a:ext cx="11125800" cy="6262200"/>
          </a:xfrm>
          <a:prstGeom prst="rect">
            <a:avLst/>
          </a:prstGeom>
          <a:noFill/>
          <a:ln>
            <a:noFill/>
          </a:ln>
        </p:spPr>
        <p:txBody>
          <a:bodyPr anchorCtr="0" anchor="ctr" bIns="45700" lIns="91425" spcFirstLastPara="1" rIns="91425" wrap="square" tIns="45700">
            <a:normAutofit/>
          </a:bodyPr>
          <a:lstStyle/>
          <a:p>
            <a:pPr indent="-194310" lvl="0" marL="285750" rtl="0" algn="ctr">
              <a:lnSpc>
                <a:spcPct val="100000"/>
              </a:lnSpc>
              <a:spcBef>
                <a:spcPts val="960"/>
              </a:spcBef>
              <a:spcAft>
                <a:spcPts val="0"/>
              </a:spcAft>
              <a:buSzPts val="1440"/>
              <a:buNone/>
            </a:pPr>
            <a:r>
              <a:rPr b="1" lang="en-US" sz="8600">
                <a:solidFill>
                  <a:schemeClr val="lt1"/>
                </a:solidFill>
                <a:latin typeface="Times New Roman"/>
                <a:ea typeface="Times New Roman"/>
                <a:cs typeface="Times New Roman"/>
                <a:sym typeface="Times New Roman"/>
              </a:rPr>
              <a:t>THANK YOU</a:t>
            </a:r>
            <a:endParaRPr b="1" sz="8600">
              <a:solidFill>
                <a:schemeClr val="lt1"/>
              </a:solidFill>
              <a:latin typeface="Times New Roman"/>
              <a:ea typeface="Times New Roman"/>
              <a:cs typeface="Times New Roman"/>
              <a:sym typeface="Times New Roman"/>
            </a:endParaRPr>
          </a:p>
          <a:p>
            <a:pPr indent="-194310" lvl="0" marL="285750" rtl="0" algn="ctr">
              <a:lnSpc>
                <a:spcPct val="100000"/>
              </a:lnSpc>
              <a:spcBef>
                <a:spcPts val="960"/>
              </a:spcBef>
              <a:spcAft>
                <a:spcPts val="0"/>
              </a:spcAft>
              <a:buSzPts val="1440"/>
              <a:buNone/>
            </a:pPr>
            <a:r>
              <a:t/>
            </a:r>
            <a:endParaRPr b="1" sz="8600">
              <a:solidFill>
                <a:schemeClr val="lt1"/>
              </a:solidFill>
              <a:latin typeface="Times New Roman"/>
              <a:ea typeface="Times New Roman"/>
              <a:cs typeface="Times New Roman"/>
              <a:sym typeface="Times New Roman"/>
            </a:endParaRPr>
          </a:p>
          <a:p>
            <a:pPr indent="-194310" lvl="0" marL="285750" rtl="0" algn="ctr">
              <a:lnSpc>
                <a:spcPct val="100000"/>
              </a:lnSpc>
              <a:spcBef>
                <a:spcPts val="960"/>
              </a:spcBef>
              <a:spcAft>
                <a:spcPts val="0"/>
              </a:spcAft>
              <a:buSzPts val="1440"/>
              <a:buNone/>
            </a:pPr>
            <a:r>
              <a:rPr lang="en-US" sz="3500">
                <a:solidFill>
                  <a:schemeClr val="lt1"/>
                </a:solidFill>
                <a:latin typeface="Times New Roman"/>
                <a:ea typeface="Times New Roman"/>
                <a:cs typeface="Times New Roman"/>
                <a:sym typeface="Times New Roman"/>
              </a:rPr>
              <a:t>Vimiya Sebastian</a:t>
            </a:r>
            <a:endParaRPr sz="3500">
              <a:solidFill>
                <a:schemeClr val="lt1"/>
              </a:solidFill>
              <a:latin typeface="Times New Roman"/>
              <a:ea typeface="Times New Roman"/>
              <a:cs typeface="Times New Roman"/>
              <a:sym typeface="Times New Roman"/>
            </a:endParaRPr>
          </a:p>
          <a:p>
            <a:pPr indent="-194310" lvl="0" marL="285750" rtl="0" algn="ctr">
              <a:lnSpc>
                <a:spcPct val="100000"/>
              </a:lnSpc>
              <a:spcBef>
                <a:spcPts val="960"/>
              </a:spcBef>
              <a:spcAft>
                <a:spcPts val="0"/>
              </a:spcAft>
              <a:buSzPts val="1440"/>
              <a:buNone/>
            </a:pPr>
            <a:r>
              <a:rPr lang="en-US" sz="2357">
                <a:solidFill>
                  <a:schemeClr val="lt1"/>
                </a:solidFill>
                <a:latin typeface="Times New Roman"/>
                <a:ea typeface="Times New Roman"/>
                <a:cs typeface="Times New Roman"/>
                <a:sym typeface="Times New Roman"/>
              </a:rPr>
              <a:t>Project details location: </a:t>
            </a:r>
            <a:r>
              <a:rPr lang="en-US" sz="2357" u="sng">
                <a:solidFill>
                  <a:schemeClr val="hlink"/>
                </a:solidFill>
                <a:latin typeface="Times New Roman"/>
                <a:ea typeface="Times New Roman"/>
                <a:cs typeface="Times New Roman"/>
                <a:sym typeface="Times New Roman"/>
                <a:hlinkClick r:id="rId3"/>
              </a:rPr>
              <a:t>https://github.com/Vimiya/Bikeshare-Demand-Prediction</a:t>
            </a:r>
            <a:r>
              <a:rPr lang="en-US" sz="2357">
                <a:solidFill>
                  <a:schemeClr val="lt1"/>
                </a:solidFill>
                <a:latin typeface="Times New Roman"/>
                <a:ea typeface="Times New Roman"/>
                <a:cs typeface="Times New Roman"/>
                <a:sym typeface="Times New Roman"/>
              </a:rPr>
              <a:t> </a:t>
            </a:r>
            <a:endParaRPr sz="2357">
              <a:solidFill>
                <a:schemeClr val="lt1"/>
              </a:solidFill>
              <a:latin typeface="Times New Roman"/>
              <a:ea typeface="Times New Roman"/>
              <a:cs typeface="Times New Roman"/>
              <a:sym typeface="Times New Roman"/>
            </a:endParaRPr>
          </a:p>
          <a:p>
            <a:pPr indent="-194310" lvl="0" marL="285750" rtl="0" algn="ctr">
              <a:lnSpc>
                <a:spcPct val="100000"/>
              </a:lnSpc>
              <a:spcBef>
                <a:spcPts val="960"/>
              </a:spcBef>
              <a:spcAft>
                <a:spcPts val="0"/>
              </a:spcAft>
              <a:buSzPts val="1440"/>
              <a:buNone/>
            </a:pPr>
            <a:r>
              <a:rPr lang="en-US" sz="2275">
                <a:solidFill>
                  <a:schemeClr val="lt1"/>
                </a:solidFill>
                <a:latin typeface="Times New Roman"/>
                <a:ea typeface="Times New Roman"/>
                <a:cs typeface="Times New Roman"/>
                <a:sym typeface="Times New Roman"/>
              </a:rPr>
              <a:t>Mail: </a:t>
            </a:r>
            <a:r>
              <a:rPr lang="en-US" sz="2275" u="sng">
                <a:solidFill>
                  <a:schemeClr val="hlink"/>
                </a:solidFill>
                <a:latin typeface="Times New Roman"/>
                <a:ea typeface="Times New Roman"/>
                <a:cs typeface="Times New Roman"/>
                <a:sym typeface="Times New Roman"/>
                <a:hlinkClick r:id="rId4"/>
              </a:rPr>
              <a:t>vimiya22@gmail.com</a:t>
            </a:r>
            <a:endParaRPr sz="2275">
              <a:solidFill>
                <a:schemeClr val="lt1"/>
              </a:solidFill>
              <a:latin typeface="Times New Roman"/>
              <a:ea typeface="Times New Roman"/>
              <a:cs typeface="Times New Roman"/>
              <a:sym typeface="Times New Roman"/>
            </a:endParaRPr>
          </a:p>
          <a:p>
            <a:pPr indent="-194310" lvl="0" marL="285750" rtl="0" algn="ctr">
              <a:lnSpc>
                <a:spcPct val="100000"/>
              </a:lnSpc>
              <a:spcBef>
                <a:spcPts val="960"/>
              </a:spcBef>
              <a:spcAft>
                <a:spcPts val="0"/>
              </a:spcAft>
              <a:buSzPts val="1440"/>
              <a:buNone/>
            </a:pPr>
            <a:r>
              <a:rPr lang="en-US" sz="2275">
                <a:solidFill>
                  <a:schemeClr val="lt1"/>
                </a:solidFill>
                <a:latin typeface="Times New Roman"/>
                <a:ea typeface="Times New Roman"/>
                <a:cs typeface="Times New Roman"/>
                <a:sym typeface="Times New Roman"/>
              </a:rPr>
              <a:t>Linkedin: </a:t>
            </a:r>
            <a:r>
              <a:rPr lang="en-US" sz="2275" u="sng">
                <a:solidFill>
                  <a:schemeClr val="hlink"/>
                </a:solidFill>
                <a:latin typeface="Times New Roman"/>
                <a:ea typeface="Times New Roman"/>
                <a:cs typeface="Times New Roman"/>
                <a:sym typeface="Times New Roman"/>
                <a:hlinkClick r:id="rId5"/>
              </a:rPr>
              <a:t>https://www.linkedin.com/in/vimiya-sebastian-3322501bb/</a:t>
            </a:r>
            <a:endParaRPr sz="2275">
              <a:solidFill>
                <a:schemeClr val="lt1"/>
              </a:solidFill>
              <a:latin typeface="Times New Roman"/>
              <a:ea typeface="Times New Roman"/>
              <a:cs typeface="Times New Roman"/>
              <a:sym typeface="Times New Roman"/>
            </a:endParaRPr>
          </a:p>
          <a:p>
            <a:pPr indent="-194310" lvl="0" marL="285750" rtl="0" algn="ctr">
              <a:lnSpc>
                <a:spcPct val="100000"/>
              </a:lnSpc>
              <a:spcBef>
                <a:spcPts val="960"/>
              </a:spcBef>
              <a:spcAft>
                <a:spcPts val="0"/>
              </a:spcAft>
              <a:buSzPts val="1440"/>
              <a:buNone/>
            </a:pPr>
            <a:r>
              <a:rPr lang="en-US" sz="2275">
                <a:solidFill>
                  <a:schemeClr val="lt1"/>
                </a:solidFill>
                <a:latin typeface="Times New Roman"/>
                <a:ea typeface="Times New Roman"/>
                <a:cs typeface="Times New Roman"/>
                <a:sym typeface="Times New Roman"/>
              </a:rPr>
              <a:t>Github: </a:t>
            </a:r>
            <a:r>
              <a:rPr lang="en-US" sz="2275" u="sng">
                <a:solidFill>
                  <a:schemeClr val="hlink"/>
                </a:solidFill>
                <a:latin typeface="Times New Roman"/>
                <a:ea typeface="Times New Roman"/>
                <a:cs typeface="Times New Roman"/>
                <a:sym typeface="Times New Roman"/>
                <a:hlinkClick r:id="rId6"/>
              </a:rPr>
              <a:t>https://github.com/Vimiya</a:t>
            </a:r>
            <a:r>
              <a:rPr lang="en-US" sz="2275">
                <a:solidFill>
                  <a:schemeClr val="lt1"/>
                </a:solidFill>
                <a:latin typeface="Times New Roman"/>
                <a:ea typeface="Times New Roman"/>
                <a:cs typeface="Times New Roman"/>
                <a:sym typeface="Times New Roman"/>
              </a:rPr>
              <a:t> </a:t>
            </a:r>
            <a:endParaRPr sz="2275">
              <a:solidFill>
                <a:schemeClr val="lt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
          <p:cNvSpPr txBox="1"/>
          <p:nvPr>
            <p:ph idx="1" type="body"/>
          </p:nvPr>
        </p:nvSpPr>
        <p:spPr>
          <a:xfrm>
            <a:off x="684197" y="685800"/>
            <a:ext cx="10448100" cy="5457300"/>
          </a:xfrm>
          <a:prstGeom prst="rect">
            <a:avLst/>
          </a:prstGeom>
          <a:noFill/>
          <a:ln>
            <a:noFill/>
          </a:ln>
        </p:spPr>
        <p:txBody>
          <a:bodyPr anchorCtr="0" anchor="ctr" bIns="45700" lIns="91425" spcFirstLastPara="1" rIns="91425" wrap="square" tIns="45700">
            <a:normAutofit lnSpcReduction="10000"/>
          </a:bodyPr>
          <a:lstStyle/>
          <a:p>
            <a:pPr indent="0" lvl="0" marL="0" rtl="0" algn="l">
              <a:lnSpc>
                <a:spcPct val="100000"/>
              </a:lnSpc>
              <a:spcBef>
                <a:spcPts val="0"/>
              </a:spcBef>
              <a:spcAft>
                <a:spcPts val="0"/>
              </a:spcAft>
              <a:buSzPts val="1600"/>
              <a:buNone/>
            </a:pPr>
            <a:r>
              <a:rPr b="1" lang="en-US" sz="2235"/>
              <a:t>Problem Statement:</a:t>
            </a:r>
            <a:endParaRPr b="1" sz="2235"/>
          </a:p>
          <a:p>
            <a:pPr indent="0" lvl="0" marL="0" rtl="0" algn="l">
              <a:lnSpc>
                <a:spcPct val="100000"/>
              </a:lnSpc>
              <a:spcBef>
                <a:spcPts val="0"/>
              </a:spcBef>
              <a:spcAft>
                <a:spcPts val="0"/>
              </a:spcAft>
              <a:buSzPts val="1600"/>
              <a:buNone/>
            </a:pPr>
            <a:r>
              <a:rPr lang="en-US"/>
              <a:t>          </a:t>
            </a:r>
            <a:endParaRPr/>
          </a:p>
          <a:p>
            <a:pPr indent="0" lvl="0" marL="0" rtl="0" algn="l">
              <a:lnSpc>
                <a:spcPct val="100000"/>
              </a:lnSpc>
              <a:spcBef>
                <a:spcPts val="0"/>
              </a:spcBef>
              <a:spcAft>
                <a:spcPts val="0"/>
              </a:spcAft>
              <a:buSzPts val="1600"/>
              <a:buNone/>
            </a:pPr>
            <a:r>
              <a:rPr lang="en-US"/>
              <a:t>      </a:t>
            </a:r>
            <a:r>
              <a:rPr lang="en-US" sz="2316">
                <a:solidFill>
                  <a:schemeClr val="lt1"/>
                </a:solidFill>
                <a:latin typeface="Times New Roman"/>
                <a:ea typeface="Times New Roman"/>
                <a:cs typeface="Times New Roman"/>
                <a:sym typeface="Times New Roman"/>
              </a:rPr>
              <a:t>The most important problem from a business point of view for bike-sharing system like Capital Bikeshare is to predict the bike demand on any particular day. While having excess bikes results in wastage of resources (bike maintenance and land/bike stand required for parking and security), having fewer bikes leads to revenue loss (ranging from a short term loss due to missing out on immediate customers to potential longer term loss due to loss in future customer base). Thus having an estimate on the demands would enable efficient functioning of this company Capital Bikeshare.</a:t>
            </a:r>
            <a:endParaRPr sz="2316">
              <a:solidFill>
                <a:schemeClr val="lt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600"/>
              <a:buNone/>
            </a:pPr>
            <a:r>
              <a:t/>
            </a:r>
            <a:endParaRPr sz="2316">
              <a:solidFill>
                <a:schemeClr val="lt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600"/>
              <a:buNone/>
            </a:pPr>
            <a:r>
              <a:t/>
            </a:r>
            <a:endParaRPr sz="22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600"/>
              <a:buFont typeface="Arial"/>
              <a:buNone/>
            </a:pPr>
            <a:r>
              <a:rPr b="1" lang="en-US" sz="2352"/>
              <a:t>Objective:</a:t>
            </a:r>
            <a:endParaRPr b="1" sz="2352"/>
          </a:p>
          <a:p>
            <a:pPr indent="0" lvl="1" marL="0" rtl="0" algn="l">
              <a:lnSpc>
                <a:spcPct val="100000"/>
              </a:lnSpc>
              <a:spcBef>
                <a:spcPts val="960"/>
              </a:spcBef>
              <a:spcAft>
                <a:spcPts val="0"/>
              </a:spcAft>
              <a:buSzPts val="1440"/>
              <a:buNone/>
            </a:pPr>
            <a:r>
              <a:rPr lang="en-US" sz="2400">
                <a:solidFill>
                  <a:schemeClr val="lt1"/>
                </a:solidFill>
                <a:latin typeface="Times New Roman"/>
                <a:ea typeface="Times New Roman"/>
                <a:cs typeface="Times New Roman"/>
                <a:sym typeface="Times New Roman"/>
              </a:rPr>
              <a:t>       The goal is to combine the historical Bike usage patterns with the weather data and d</a:t>
            </a:r>
            <a:r>
              <a:rPr lang="en-US" sz="2400">
                <a:solidFill>
                  <a:schemeClr val="lt1"/>
                </a:solidFill>
                <a:latin typeface="Times New Roman"/>
                <a:ea typeface="Times New Roman"/>
                <a:cs typeface="Times New Roman"/>
                <a:sym typeface="Times New Roman"/>
              </a:rPr>
              <a:t>evelop a predictive model for forecasting bike rental demand at a particular hour of a particular day based on different conditions like temperature, humidity level. weather, season, hour of the day, month, and so on. </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247956019be_0_39"/>
          <p:cNvSpPr txBox="1"/>
          <p:nvPr>
            <p:ph idx="1" type="body"/>
          </p:nvPr>
        </p:nvSpPr>
        <p:spPr>
          <a:xfrm>
            <a:off x="301225" y="272750"/>
            <a:ext cx="11490600" cy="6347100"/>
          </a:xfrm>
          <a:prstGeom prst="rect">
            <a:avLst/>
          </a:prstGeom>
          <a:noFill/>
          <a:ln>
            <a:noFill/>
          </a:ln>
        </p:spPr>
        <p:txBody>
          <a:bodyPr anchorCtr="0" anchor="ctr" bIns="45700" lIns="91425" spcFirstLastPara="1" rIns="91425" wrap="square" tIns="45700">
            <a:normAutofit lnSpcReduction="20000"/>
          </a:bodyPr>
          <a:lstStyle/>
          <a:p>
            <a:pPr indent="0" lvl="0" marL="0" rtl="0" algn="l">
              <a:lnSpc>
                <a:spcPct val="100000"/>
              </a:lnSpc>
              <a:spcBef>
                <a:spcPts val="0"/>
              </a:spcBef>
              <a:spcAft>
                <a:spcPts val="0"/>
              </a:spcAft>
              <a:buSzPts val="1600"/>
              <a:buNone/>
            </a:pPr>
            <a:r>
              <a:rPr b="1" lang="en-US" sz="2493" u="sng"/>
              <a:t>Requirements</a:t>
            </a:r>
            <a:r>
              <a:rPr b="1" lang="en-US" sz="2493" u="sng"/>
              <a:t>:</a:t>
            </a:r>
            <a:endParaRPr b="1" sz="2493" u="sng"/>
          </a:p>
          <a:p>
            <a:pPr indent="0" lvl="0" marL="0" rtl="0" algn="l">
              <a:lnSpc>
                <a:spcPct val="100000"/>
              </a:lnSpc>
              <a:spcBef>
                <a:spcPts val="0"/>
              </a:spcBef>
              <a:spcAft>
                <a:spcPts val="0"/>
              </a:spcAft>
              <a:buSzPts val="1600"/>
              <a:buNone/>
            </a:pPr>
            <a:r>
              <a:t/>
            </a:r>
            <a:endParaRPr b="1" sz="2493"/>
          </a:p>
          <a:p>
            <a:pPr indent="0" lvl="0" marL="0" rtl="0" algn="l">
              <a:lnSpc>
                <a:spcPct val="100000"/>
              </a:lnSpc>
              <a:spcBef>
                <a:spcPts val="0"/>
              </a:spcBef>
              <a:spcAft>
                <a:spcPts val="0"/>
              </a:spcAft>
              <a:buSzPts val="1600"/>
              <a:buNone/>
            </a:pPr>
            <a:r>
              <a:rPr b="1" lang="en-US" sz="2493" u="sng"/>
              <a:t>Hardware requirements:</a:t>
            </a:r>
            <a:r>
              <a:rPr b="1" lang="en-US" sz="2493"/>
              <a:t> </a:t>
            </a:r>
            <a:r>
              <a:rPr b="1" lang="en-US" sz="2493">
                <a:solidFill>
                  <a:schemeClr val="lt1"/>
                </a:solidFill>
              </a:rPr>
              <a:t>A working computer to code with active internet connection.</a:t>
            </a:r>
            <a:endParaRPr b="1" sz="2493">
              <a:solidFill>
                <a:schemeClr val="lt1"/>
              </a:solidFill>
            </a:endParaRPr>
          </a:p>
          <a:p>
            <a:pPr indent="0" lvl="0" marL="0" rtl="0" algn="l">
              <a:lnSpc>
                <a:spcPct val="100000"/>
              </a:lnSpc>
              <a:spcBef>
                <a:spcPts val="0"/>
              </a:spcBef>
              <a:spcAft>
                <a:spcPts val="0"/>
              </a:spcAft>
              <a:buSzPts val="1600"/>
              <a:buNone/>
            </a:pPr>
            <a:r>
              <a:t/>
            </a:r>
            <a:endParaRPr b="1" sz="2493"/>
          </a:p>
          <a:p>
            <a:pPr indent="0" lvl="0" marL="0" rtl="0" algn="l">
              <a:lnSpc>
                <a:spcPct val="100000"/>
              </a:lnSpc>
              <a:spcBef>
                <a:spcPts val="0"/>
              </a:spcBef>
              <a:spcAft>
                <a:spcPts val="0"/>
              </a:spcAft>
              <a:buSzPts val="1600"/>
              <a:buNone/>
            </a:pPr>
            <a:r>
              <a:rPr b="1" lang="en-US" sz="2493" u="sng"/>
              <a:t>Tools/Software requirements: </a:t>
            </a:r>
            <a:endParaRPr b="1" sz="2493" u="sng"/>
          </a:p>
          <a:p>
            <a:pPr indent="0" lvl="0" marL="0" rtl="0" algn="l">
              <a:lnSpc>
                <a:spcPct val="100000"/>
              </a:lnSpc>
              <a:spcBef>
                <a:spcPts val="0"/>
              </a:spcBef>
              <a:spcAft>
                <a:spcPts val="0"/>
              </a:spcAft>
              <a:buClr>
                <a:schemeClr val="dk1"/>
              </a:buClr>
              <a:buSzPts val="1100"/>
              <a:buFont typeface="Arial"/>
              <a:buNone/>
            </a:pPr>
            <a:r>
              <a:rPr b="1" lang="en-US" sz="2493">
                <a:solidFill>
                  <a:schemeClr val="lt1"/>
                </a:solidFill>
              </a:rPr>
              <a:t>● Python version used for this project 3.9.0 ( This may get updated and</a:t>
            </a:r>
            <a:endParaRPr b="1" sz="2493">
              <a:solidFill>
                <a:schemeClr val="lt1"/>
              </a:solidFill>
            </a:endParaRPr>
          </a:p>
          <a:p>
            <a:pPr indent="0" lvl="0" marL="0" rtl="0" algn="l">
              <a:lnSpc>
                <a:spcPct val="100000"/>
              </a:lnSpc>
              <a:spcBef>
                <a:spcPts val="0"/>
              </a:spcBef>
              <a:spcAft>
                <a:spcPts val="0"/>
              </a:spcAft>
              <a:buClr>
                <a:schemeClr val="dk1"/>
              </a:buClr>
              <a:buSzPts val="1100"/>
              <a:buFont typeface="Arial"/>
              <a:buNone/>
            </a:pPr>
            <a:r>
              <a:rPr b="1" lang="en-US" sz="2493">
                <a:solidFill>
                  <a:schemeClr val="lt1"/>
                </a:solidFill>
              </a:rPr>
              <a:t>some features might not be available in new version. )</a:t>
            </a:r>
            <a:endParaRPr b="1" sz="2493">
              <a:solidFill>
                <a:schemeClr val="lt1"/>
              </a:solidFill>
            </a:endParaRPr>
          </a:p>
          <a:p>
            <a:pPr indent="0" lvl="0" marL="0" rtl="0" algn="l">
              <a:lnSpc>
                <a:spcPct val="100000"/>
              </a:lnSpc>
              <a:spcBef>
                <a:spcPts val="0"/>
              </a:spcBef>
              <a:spcAft>
                <a:spcPts val="0"/>
              </a:spcAft>
              <a:buClr>
                <a:schemeClr val="dk1"/>
              </a:buClr>
              <a:buSzPts val="1100"/>
              <a:buFont typeface="Arial"/>
              <a:buNone/>
            </a:pPr>
            <a:r>
              <a:rPr b="1" lang="en-US" sz="2493">
                <a:solidFill>
                  <a:schemeClr val="lt1"/>
                </a:solidFill>
              </a:rPr>
              <a:t>● Python libraries such as NumPy, pandas, matplotlib, seaborn and</a:t>
            </a:r>
            <a:endParaRPr b="1" sz="2493">
              <a:solidFill>
                <a:schemeClr val="lt1"/>
              </a:solidFill>
            </a:endParaRPr>
          </a:p>
          <a:p>
            <a:pPr indent="0" lvl="0" marL="0" rtl="0" algn="l">
              <a:lnSpc>
                <a:spcPct val="100000"/>
              </a:lnSpc>
              <a:spcBef>
                <a:spcPts val="0"/>
              </a:spcBef>
              <a:spcAft>
                <a:spcPts val="0"/>
              </a:spcAft>
              <a:buClr>
                <a:schemeClr val="dk1"/>
              </a:buClr>
              <a:buSzPts val="1100"/>
              <a:buFont typeface="Arial"/>
              <a:buNone/>
            </a:pPr>
            <a:r>
              <a:rPr b="1" lang="en-US" sz="2493">
                <a:solidFill>
                  <a:schemeClr val="lt1"/>
                </a:solidFill>
              </a:rPr>
              <a:t>scikit-learn ( Used for implementation of machine learning algorithms.)</a:t>
            </a:r>
            <a:endParaRPr b="1" sz="2493">
              <a:solidFill>
                <a:schemeClr val="lt1"/>
              </a:solidFill>
            </a:endParaRPr>
          </a:p>
          <a:p>
            <a:pPr indent="0" lvl="0" marL="0" rtl="0" algn="l">
              <a:lnSpc>
                <a:spcPct val="100000"/>
              </a:lnSpc>
              <a:spcBef>
                <a:spcPts val="0"/>
              </a:spcBef>
              <a:spcAft>
                <a:spcPts val="0"/>
              </a:spcAft>
              <a:buClr>
                <a:schemeClr val="dk1"/>
              </a:buClr>
              <a:buSzPts val="1100"/>
              <a:buFont typeface="Arial"/>
              <a:buNone/>
            </a:pPr>
            <a:r>
              <a:rPr b="1" lang="en-US" sz="2493">
                <a:solidFill>
                  <a:schemeClr val="lt1"/>
                </a:solidFill>
              </a:rPr>
              <a:t>● Jupyter for Exploratory Data Analysis and testing code, Visual studio code is used as an IDE for writing the code.</a:t>
            </a:r>
            <a:endParaRPr b="1" sz="2493">
              <a:solidFill>
                <a:schemeClr val="lt1"/>
              </a:solidFill>
            </a:endParaRPr>
          </a:p>
          <a:p>
            <a:pPr indent="0" lvl="0" marL="0" rtl="0" algn="l">
              <a:lnSpc>
                <a:spcPct val="100000"/>
              </a:lnSpc>
              <a:spcBef>
                <a:spcPts val="0"/>
              </a:spcBef>
              <a:spcAft>
                <a:spcPts val="0"/>
              </a:spcAft>
              <a:buClr>
                <a:schemeClr val="dk1"/>
              </a:buClr>
              <a:buSzPts val="1100"/>
              <a:buFont typeface="Arial"/>
              <a:buNone/>
            </a:pPr>
            <a:r>
              <a:rPr b="1" lang="en-US" sz="2493">
                <a:solidFill>
                  <a:schemeClr val="lt1"/>
                </a:solidFill>
              </a:rPr>
              <a:t>● HTML, CSS &amp; Java Scripts are used for developing the front end of</a:t>
            </a:r>
            <a:endParaRPr b="1" sz="2493">
              <a:solidFill>
                <a:schemeClr val="lt1"/>
              </a:solidFill>
            </a:endParaRPr>
          </a:p>
          <a:p>
            <a:pPr indent="0" lvl="0" marL="0" rtl="0" algn="l">
              <a:lnSpc>
                <a:spcPct val="100000"/>
              </a:lnSpc>
              <a:spcBef>
                <a:spcPts val="0"/>
              </a:spcBef>
              <a:spcAft>
                <a:spcPts val="0"/>
              </a:spcAft>
              <a:buClr>
                <a:schemeClr val="dk1"/>
              </a:buClr>
              <a:buSzPts val="1100"/>
              <a:buFont typeface="Arial"/>
              <a:buNone/>
            </a:pPr>
            <a:r>
              <a:rPr b="1" lang="en-US" sz="2493">
                <a:solidFill>
                  <a:schemeClr val="lt1"/>
                </a:solidFill>
              </a:rPr>
              <a:t>our web application.</a:t>
            </a:r>
            <a:endParaRPr b="1" sz="2493">
              <a:solidFill>
                <a:schemeClr val="lt1"/>
              </a:solidFill>
            </a:endParaRPr>
          </a:p>
          <a:p>
            <a:pPr indent="0" lvl="0" marL="0" rtl="0" algn="l">
              <a:lnSpc>
                <a:spcPct val="100000"/>
              </a:lnSpc>
              <a:spcBef>
                <a:spcPts val="0"/>
              </a:spcBef>
              <a:spcAft>
                <a:spcPts val="0"/>
              </a:spcAft>
              <a:buClr>
                <a:schemeClr val="dk1"/>
              </a:buClr>
              <a:buSzPts val="1100"/>
              <a:buFont typeface="Arial"/>
              <a:buNone/>
            </a:pPr>
            <a:r>
              <a:rPr b="1" lang="en-US" sz="2493">
                <a:solidFill>
                  <a:schemeClr val="lt1"/>
                </a:solidFill>
              </a:rPr>
              <a:t>● Flask is used for backend development.</a:t>
            </a:r>
            <a:endParaRPr b="1" sz="2493">
              <a:solidFill>
                <a:schemeClr val="lt1"/>
              </a:solidFill>
            </a:endParaRPr>
          </a:p>
          <a:p>
            <a:pPr indent="0" lvl="0" marL="0" rtl="0" algn="l">
              <a:lnSpc>
                <a:spcPct val="100000"/>
              </a:lnSpc>
              <a:spcBef>
                <a:spcPts val="0"/>
              </a:spcBef>
              <a:spcAft>
                <a:spcPts val="0"/>
              </a:spcAft>
              <a:buClr>
                <a:schemeClr val="dk1"/>
              </a:buClr>
              <a:buSzPts val="1100"/>
              <a:buFont typeface="Arial"/>
              <a:buNone/>
            </a:pPr>
            <a:r>
              <a:rPr b="1" lang="en-US" sz="2493">
                <a:solidFill>
                  <a:schemeClr val="lt1"/>
                </a:solidFill>
              </a:rPr>
              <a:t>● Github is used as the version control system.</a:t>
            </a:r>
            <a:endParaRPr b="1" sz="2493">
              <a:solidFill>
                <a:schemeClr val="lt1"/>
              </a:solidFill>
            </a:endParaRPr>
          </a:p>
          <a:p>
            <a:pPr indent="0" lvl="0" marL="0" rtl="0" algn="l">
              <a:lnSpc>
                <a:spcPct val="100000"/>
              </a:lnSpc>
              <a:spcBef>
                <a:spcPts val="0"/>
              </a:spcBef>
              <a:spcAft>
                <a:spcPts val="0"/>
              </a:spcAft>
              <a:buClr>
                <a:schemeClr val="dk1"/>
              </a:buClr>
              <a:buSzPts val="1100"/>
              <a:buFont typeface="Arial"/>
              <a:buNone/>
            </a:pPr>
            <a:r>
              <a:rPr b="1" lang="en-US" sz="2493">
                <a:solidFill>
                  <a:schemeClr val="lt1"/>
                </a:solidFill>
              </a:rPr>
              <a:t>● railway.app is used for deployment.</a:t>
            </a:r>
            <a:endParaRPr b="1" sz="2493">
              <a:solidFill>
                <a:schemeClr val="lt1"/>
              </a:solidFill>
            </a:endParaRPr>
          </a:p>
          <a:p>
            <a:pPr indent="0" lvl="0" marL="0" rtl="0" algn="l">
              <a:lnSpc>
                <a:spcPct val="100000"/>
              </a:lnSpc>
              <a:spcBef>
                <a:spcPts val="0"/>
              </a:spcBef>
              <a:spcAft>
                <a:spcPts val="0"/>
              </a:spcAft>
              <a:buSzPts val="1600"/>
              <a:buNone/>
            </a:pPr>
            <a:r>
              <a:t/>
            </a:r>
            <a:endParaRPr b="1" sz="2493"/>
          </a:p>
          <a:p>
            <a:pPr indent="0" lvl="0" marL="0" rtl="0" algn="l">
              <a:lnSpc>
                <a:spcPct val="100000"/>
              </a:lnSpc>
              <a:spcBef>
                <a:spcPts val="0"/>
              </a:spcBef>
              <a:spcAft>
                <a:spcPts val="0"/>
              </a:spcAft>
              <a:buSzPts val="1600"/>
              <a:buNone/>
            </a:pPr>
            <a:r>
              <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g247531bab26_0_5"/>
          <p:cNvSpPr txBox="1"/>
          <p:nvPr>
            <p:ph idx="1" type="body"/>
          </p:nvPr>
        </p:nvSpPr>
        <p:spPr>
          <a:xfrm>
            <a:off x="301225" y="272750"/>
            <a:ext cx="11490600" cy="6347100"/>
          </a:xfrm>
          <a:prstGeom prst="rect">
            <a:avLst/>
          </a:prstGeom>
          <a:noFill/>
          <a:ln>
            <a:noFill/>
          </a:ln>
        </p:spPr>
        <p:txBody>
          <a:bodyPr anchorCtr="0" anchor="ctr" bIns="45700" lIns="91425" spcFirstLastPara="1" rIns="91425" wrap="square" tIns="45700">
            <a:normAutofit lnSpcReduction="10000"/>
          </a:bodyPr>
          <a:lstStyle/>
          <a:p>
            <a:pPr indent="0" lvl="0" marL="0" rtl="0" algn="l">
              <a:lnSpc>
                <a:spcPct val="100000"/>
              </a:lnSpc>
              <a:spcBef>
                <a:spcPts val="0"/>
              </a:spcBef>
              <a:spcAft>
                <a:spcPts val="0"/>
              </a:spcAft>
              <a:buSzPts val="1600"/>
              <a:buNone/>
            </a:pPr>
            <a:r>
              <a:rPr b="1" lang="en-US" sz="2493" u="sng"/>
              <a:t>Data Collection:</a:t>
            </a:r>
            <a:endParaRPr b="1" sz="2493" u="sng"/>
          </a:p>
          <a:p>
            <a:pPr indent="0" lvl="0" marL="0" rtl="0" algn="l">
              <a:lnSpc>
                <a:spcPct val="100000"/>
              </a:lnSpc>
              <a:spcBef>
                <a:spcPts val="0"/>
              </a:spcBef>
              <a:spcAft>
                <a:spcPts val="0"/>
              </a:spcAft>
              <a:buSzPts val="1600"/>
              <a:buNone/>
            </a:pPr>
            <a:r>
              <a:t/>
            </a:r>
            <a:endParaRPr b="1" sz="2235"/>
          </a:p>
          <a:p>
            <a:pPr indent="0" lvl="0" marL="0" rtl="0" algn="l">
              <a:lnSpc>
                <a:spcPct val="100000"/>
              </a:lnSpc>
              <a:spcBef>
                <a:spcPts val="0"/>
              </a:spcBef>
              <a:spcAft>
                <a:spcPts val="0"/>
              </a:spcAft>
              <a:buSzPts val="1600"/>
              <a:buNone/>
            </a:pPr>
            <a:r>
              <a:rPr lang="en-US"/>
              <a:t>      </a:t>
            </a:r>
            <a:r>
              <a:rPr lang="en-US" sz="2316">
                <a:solidFill>
                  <a:schemeClr val="lt1"/>
                </a:solidFill>
              </a:rPr>
              <a:t>The dataset was taken from the UCI Machine Learning Repository . Dataset link </a:t>
            </a:r>
            <a:r>
              <a:rPr lang="en-US" sz="2316" u="sng">
                <a:solidFill>
                  <a:schemeClr val="hlink"/>
                </a:solidFill>
                <a:hlinkClick r:id="rId3"/>
              </a:rPr>
              <a:t>hour.csv</a:t>
            </a:r>
            <a:r>
              <a:rPr lang="en-US" sz="2400"/>
              <a:t> </a:t>
            </a:r>
            <a:endParaRPr sz="2400"/>
          </a:p>
          <a:p>
            <a:pPr indent="0" lvl="0" marL="0" rtl="0" algn="l">
              <a:lnSpc>
                <a:spcPct val="100000"/>
              </a:lnSpc>
              <a:spcBef>
                <a:spcPts val="0"/>
              </a:spcBef>
              <a:spcAft>
                <a:spcPts val="0"/>
              </a:spcAft>
              <a:buSzPts val="1600"/>
              <a:buNone/>
            </a:pPr>
            <a:r>
              <a:t/>
            </a:r>
            <a:endParaRPr sz="2400"/>
          </a:p>
          <a:p>
            <a:pPr indent="0" lvl="0" marL="0" rtl="0" algn="l">
              <a:lnSpc>
                <a:spcPct val="100000"/>
              </a:lnSpc>
              <a:spcBef>
                <a:spcPts val="0"/>
              </a:spcBef>
              <a:spcAft>
                <a:spcPts val="0"/>
              </a:spcAft>
              <a:buSzPts val="1600"/>
              <a:buNone/>
            </a:pPr>
            <a:r>
              <a:t/>
            </a:r>
            <a:endParaRPr sz="2400"/>
          </a:p>
          <a:p>
            <a:pPr indent="0" lvl="0" marL="0" rtl="0" algn="l">
              <a:lnSpc>
                <a:spcPct val="100000"/>
              </a:lnSpc>
              <a:spcBef>
                <a:spcPts val="0"/>
              </a:spcBef>
              <a:spcAft>
                <a:spcPts val="0"/>
              </a:spcAft>
              <a:buClr>
                <a:schemeClr val="dk1"/>
              </a:buClr>
              <a:buSzPts val="1100"/>
              <a:buFont typeface="Arial"/>
              <a:buNone/>
            </a:pPr>
            <a:r>
              <a:rPr lang="en-US" sz="2400">
                <a:solidFill>
                  <a:schemeClr val="lt1"/>
                </a:solidFill>
              </a:rPr>
              <a:t>Bike-sharing rental process is highly correlated to the environmental and</a:t>
            </a:r>
            <a:endParaRPr sz="2400">
              <a:solidFill>
                <a:schemeClr val="lt1"/>
              </a:solidFill>
            </a:endParaRPr>
          </a:p>
          <a:p>
            <a:pPr indent="0" lvl="0" marL="0" rtl="0" algn="l">
              <a:lnSpc>
                <a:spcPct val="100000"/>
              </a:lnSpc>
              <a:spcBef>
                <a:spcPts val="0"/>
              </a:spcBef>
              <a:spcAft>
                <a:spcPts val="0"/>
              </a:spcAft>
              <a:buClr>
                <a:schemeClr val="dk1"/>
              </a:buClr>
              <a:buSzPts val="1100"/>
              <a:buFont typeface="Arial"/>
              <a:buNone/>
            </a:pPr>
            <a:r>
              <a:rPr lang="en-US" sz="2400">
                <a:solidFill>
                  <a:schemeClr val="lt1"/>
                </a:solidFill>
              </a:rPr>
              <a:t>seasonal settings. For instance, weather conditions, day of week, season, hour of the day, etc. can affect the rental behaviors. The core</a:t>
            </a:r>
            <a:endParaRPr sz="2400">
              <a:solidFill>
                <a:schemeClr val="lt1"/>
              </a:solidFill>
            </a:endParaRPr>
          </a:p>
          <a:p>
            <a:pPr indent="0" lvl="0" marL="0" rtl="0" algn="l">
              <a:lnSpc>
                <a:spcPct val="100000"/>
              </a:lnSpc>
              <a:spcBef>
                <a:spcPts val="0"/>
              </a:spcBef>
              <a:spcAft>
                <a:spcPts val="0"/>
              </a:spcAft>
              <a:buClr>
                <a:schemeClr val="dk1"/>
              </a:buClr>
              <a:buSzPts val="1100"/>
              <a:buFont typeface="Arial"/>
              <a:buNone/>
            </a:pPr>
            <a:r>
              <a:rPr lang="en-US" sz="2400">
                <a:solidFill>
                  <a:schemeClr val="lt1"/>
                </a:solidFill>
              </a:rPr>
              <a:t>data set is related to the two-year historical log corresponding to years</a:t>
            </a:r>
            <a:endParaRPr sz="2400">
              <a:solidFill>
                <a:schemeClr val="lt1"/>
              </a:solidFill>
            </a:endParaRPr>
          </a:p>
          <a:p>
            <a:pPr indent="0" lvl="0" marL="0" rtl="0" algn="l">
              <a:lnSpc>
                <a:spcPct val="100000"/>
              </a:lnSpc>
              <a:spcBef>
                <a:spcPts val="0"/>
              </a:spcBef>
              <a:spcAft>
                <a:spcPts val="0"/>
              </a:spcAft>
              <a:buClr>
                <a:schemeClr val="dk1"/>
              </a:buClr>
              <a:buSzPts val="1100"/>
              <a:buFont typeface="Arial"/>
              <a:buNone/>
            </a:pPr>
            <a:r>
              <a:rPr lang="en-US" sz="2400">
                <a:solidFill>
                  <a:schemeClr val="lt1"/>
                </a:solidFill>
              </a:rPr>
              <a:t>2011 and 2012 from Capital Bikeshare system, Washington D.C., USA</a:t>
            </a:r>
            <a:endParaRPr sz="2400">
              <a:solidFill>
                <a:schemeClr val="lt1"/>
              </a:solidFill>
            </a:endParaRPr>
          </a:p>
          <a:p>
            <a:pPr indent="0" lvl="0" marL="0" rtl="0" algn="l">
              <a:lnSpc>
                <a:spcPct val="100000"/>
              </a:lnSpc>
              <a:spcBef>
                <a:spcPts val="0"/>
              </a:spcBef>
              <a:spcAft>
                <a:spcPts val="0"/>
              </a:spcAft>
              <a:buClr>
                <a:schemeClr val="dk1"/>
              </a:buClr>
              <a:buSzPts val="1100"/>
              <a:buFont typeface="Arial"/>
              <a:buNone/>
            </a:pPr>
            <a:r>
              <a:rPr lang="en-US" sz="2400">
                <a:solidFill>
                  <a:schemeClr val="lt1"/>
                </a:solidFill>
              </a:rPr>
              <a:t>which is publicly available at </a:t>
            </a:r>
            <a:r>
              <a:rPr lang="en-US" sz="2400" u="sng">
                <a:solidFill>
                  <a:schemeClr val="lt1"/>
                </a:solidFill>
                <a:hlinkClick r:id="rId4">
                  <a:extLst>
                    <a:ext uri="{A12FA001-AC4F-418D-AE19-62706E023703}">
                      <ahyp:hlinkClr val="tx"/>
                    </a:ext>
                  </a:extLst>
                </a:hlinkClick>
              </a:rPr>
              <a:t>http://capitalbikeshare.com/system-data</a:t>
            </a:r>
            <a:r>
              <a:rPr lang="en-US" sz="2400">
                <a:solidFill>
                  <a:schemeClr val="lt1"/>
                </a:solidFill>
              </a:rPr>
              <a:t>  .We</a:t>
            </a:r>
            <a:endParaRPr sz="2400">
              <a:solidFill>
                <a:schemeClr val="lt1"/>
              </a:solidFill>
            </a:endParaRPr>
          </a:p>
          <a:p>
            <a:pPr indent="0" lvl="0" marL="0" rtl="0" algn="l">
              <a:lnSpc>
                <a:spcPct val="100000"/>
              </a:lnSpc>
              <a:spcBef>
                <a:spcPts val="0"/>
              </a:spcBef>
              <a:spcAft>
                <a:spcPts val="0"/>
              </a:spcAft>
              <a:buClr>
                <a:schemeClr val="dk1"/>
              </a:buClr>
              <a:buSzPts val="1100"/>
              <a:buFont typeface="Arial"/>
              <a:buNone/>
            </a:pPr>
            <a:r>
              <a:rPr lang="en-US" sz="2400">
                <a:solidFill>
                  <a:schemeClr val="lt1"/>
                </a:solidFill>
              </a:rPr>
              <a:t>have taken the data which is hourly based. This data also has data on corresponding weather and seasonal information. Weather</a:t>
            </a:r>
            <a:endParaRPr sz="2400">
              <a:solidFill>
                <a:schemeClr val="lt1"/>
              </a:solidFill>
            </a:endParaRPr>
          </a:p>
          <a:p>
            <a:pPr indent="0" lvl="0" marL="0" rtl="0" algn="l">
              <a:lnSpc>
                <a:spcPct val="100000"/>
              </a:lnSpc>
              <a:spcBef>
                <a:spcPts val="0"/>
              </a:spcBef>
              <a:spcAft>
                <a:spcPts val="0"/>
              </a:spcAft>
              <a:buClr>
                <a:schemeClr val="dk1"/>
              </a:buClr>
              <a:buSzPts val="1100"/>
              <a:buFont typeface="Arial"/>
              <a:buNone/>
            </a:pPr>
            <a:r>
              <a:rPr lang="en-US" sz="2400">
                <a:solidFill>
                  <a:schemeClr val="lt1"/>
                </a:solidFill>
              </a:rPr>
              <a:t>information from </a:t>
            </a:r>
            <a:r>
              <a:rPr lang="en-US" sz="2400" u="sng">
                <a:solidFill>
                  <a:schemeClr val="lt1"/>
                </a:solidFill>
                <a:hlinkClick r:id="rId5">
                  <a:extLst>
                    <a:ext uri="{A12FA001-AC4F-418D-AE19-62706E023703}">
                      <ahyp:hlinkClr val="tx"/>
                    </a:ext>
                  </a:extLst>
                </a:hlinkClick>
              </a:rPr>
              <a:t>http://www.freemeteo.com</a:t>
            </a:r>
            <a:r>
              <a:rPr lang="en-US" sz="2400">
                <a:solidFill>
                  <a:schemeClr val="lt1"/>
                </a:solidFill>
              </a:rPr>
              <a:t> . </a:t>
            </a:r>
            <a:endParaRPr sz="2400">
              <a:solidFill>
                <a:schemeClr val="lt1"/>
              </a:solidFill>
            </a:endParaRPr>
          </a:p>
          <a:p>
            <a:pPr indent="0" lvl="0" marL="0" rtl="0" algn="l">
              <a:lnSpc>
                <a:spcPct val="100000"/>
              </a:lnSpc>
              <a:spcBef>
                <a:spcPts val="0"/>
              </a:spcBef>
              <a:spcAft>
                <a:spcPts val="0"/>
              </a:spcAft>
              <a:buSzPts val="1600"/>
              <a:buNone/>
            </a:pPr>
            <a:r>
              <a:t/>
            </a:r>
            <a:endParaRPr sz="2400"/>
          </a:p>
          <a:p>
            <a:pPr indent="0" lvl="0" marL="0" rtl="0" algn="l">
              <a:lnSpc>
                <a:spcPct val="100000"/>
              </a:lnSpc>
              <a:spcBef>
                <a:spcPts val="0"/>
              </a:spcBef>
              <a:spcAft>
                <a:spcPts val="0"/>
              </a:spcAft>
              <a:buSzPts val="1600"/>
              <a:buNone/>
            </a:pPr>
            <a:r>
              <a:t/>
            </a:r>
            <a:endParaRPr sz="2400"/>
          </a:p>
          <a:p>
            <a:pPr indent="0" lvl="0" marL="0" rtl="0" algn="l">
              <a:lnSpc>
                <a:spcPct val="100000"/>
              </a:lnSpc>
              <a:spcBef>
                <a:spcPts val="0"/>
              </a:spcBef>
              <a:spcAft>
                <a:spcPts val="0"/>
              </a:spcAft>
              <a:buClr>
                <a:schemeClr val="dk1"/>
              </a:buClr>
              <a:buSzPts val="1100"/>
              <a:buFont typeface="Arial"/>
              <a:buNone/>
            </a:pPr>
            <a:r>
              <a:rPr lang="en-US" sz="2400">
                <a:solidFill>
                  <a:schemeClr val="lt1"/>
                </a:solidFill>
              </a:rPr>
              <a:t>	</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247956019be_0_45"/>
          <p:cNvSpPr txBox="1"/>
          <p:nvPr>
            <p:ph idx="1" type="body"/>
          </p:nvPr>
        </p:nvSpPr>
        <p:spPr>
          <a:xfrm>
            <a:off x="301225" y="272750"/>
            <a:ext cx="11490600" cy="6347100"/>
          </a:xfrm>
          <a:prstGeom prst="rect">
            <a:avLst/>
          </a:prstGeom>
          <a:noFill/>
          <a:ln>
            <a:noFill/>
          </a:ln>
        </p:spPr>
        <p:txBody>
          <a:bodyPr anchorCtr="0" anchor="ctr" bIns="45700" lIns="91425" spcFirstLastPara="1" rIns="91425" wrap="square" tIns="45700">
            <a:normAutofit fontScale="77500" lnSpcReduction="20000"/>
          </a:bodyPr>
          <a:lstStyle/>
          <a:p>
            <a:pPr indent="0" lvl="0" marL="0" rtl="0" algn="l">
              <a:lnSpc>
                <a:spcPct val="100000"/>
              </a:lnSpc>
              <a:spcBef>
                <a:spcPts val="0"/>
              </a:spcBef>
              <a:spcAft>
                <a:spcPts val="0"/>
              </a:spcAft>
              <a:buSzPct val="64170"/>
              <a:buNone/>
            </a:pPr>
            <a:r>
              <a:rPr b="1" lang="en-US" sz="2493" u="sng"/>
              <a:t>About the dataset in hour.csv file </a:t>
            </a:r>
            <a:r>
              <a:rPr b="1" lang="en-US" sz="2493" u="sng"/>
              <a:t>:</a:t>
            </a:r>
            <a:endParaRPr b="1" sz="2493" u="sng"/>
          </a:p>
          <a:p>
            <a:pPr indent="0" lvl="0" marL="0" rtl="0" algn="l">
              <a:lnSpc>
                <a:spcPct val="100000"/>
              </a:lnSpc>
              <a:spcBef>
                <a:spcPts val="0"/>
              </a:spcBef>
              <a:spcAft>
                <a:spcPts val="0"/>
              </a:spcAft>
              <a:buSzPct val="64170"/>
              <a:buNone/>
            </a:pPr>
            <a:r>
              <a:t/>
            </a:r>
            <a:endParaRPr b="1" sz="2493"/>
          </a:p>
          <a:p>
            <a:pPr indent="0" lvl="0" marL="0" rtl="0" algn="l">
              <a:lnSpc>
                <a:spcPct val="100000"/>
              </a:lnSpc>
              <a:spcBef>
                <a:spcPts val="0"/>
              </a:spcBef>
              <a:spcAft>
                <a:spcPts val="0"/>
              </a:spcAft>
              <a:buClr>
                <a:schemeClr val="dk1"/>
              </a:buClr>
              <a:buSzPct val="44117"/>
              <a:buFont typeface="Arial"/>
              <a:buNone/>
            </a:pPr>
            <a:r>
              <a:rPr b="1" lang="en-US" sz="2493">
                <a:solidFill>
                  <a:schemeClr val="lt1"/>
                </a:solidFill>
              </a:rPr>
              <a:t>B</a:t>
            </a:r>
            <a:r>
              <a:rPr b="1" lang="en-US" sz="2493">
                <a:solidFill>
                  <a:schemeClr val="lt1"/>
                </a:solidFill>
              </a:rPr>
              <a:t>ike sharing counts aggregated on hourly basis. Records available: 17379 .</a:t>
            </a:r>
            <a:endParaRPr b="1" sz="2493">
              <a:solidFill>
                <a:schemeClr val="lt1"/>
              </a:solidFill>
            </a:endParaRPr>
          </a:p>
          <a:p>
            <a:pPr indent="0" lvl="0" marL="0" rtl="0" algn="l">
              <a:lnSpc>
                <a:spcPct val="100000"/>
              </a:lnSpc>
              <a:spcBef>
                <a:spcPts val="0"/>
              </a:spcBef>
              <a:spcAft>
                <a:spcPts val="0"/>
              </a:spcAft>
              <a:buSzPct val="64170"/>
              <a:buNone/>
            </a:pPr>
            <a:r>
              <a:t/>
            </a:r>
            <a:endParaRPr b="1" sz="2493"/>
          </a:p>
          <a:p>
            <a:pPr indent="0" lvl="0" marL="0" rtl="0" algn="l">
              <a:lnSpc>
                <a:spcPct val="100000"/>
              </a:lnSpc>
              <a:spcBef>
                <a:spcPts val="0"/>
              </a:spcBef>
              <a:spcAft>
                <a:spcPts val="0"/>
              </a:spcAft>
              <a:buSzPct val="66666"/>
              <a:buNone/>
            </a:pPr>
            <a:r>
              <a:t/>
            </a:r>
            <a:endParaRPr sz="2400"/>
          </a:p>
          <a:p>
            <a:pPr indent="0" lvl="0" marL="0" rtl="0" algn="l">
              <a:lnSpc>
                <a:spcPct val="100000"/>
              </a:lnSpc>
              <a:spcBef>
                <a:spcPts val="0"/>
              </a:spcBef>
              <a:spcAft>
                <a:spcPts val="0"/>
              </a:spcAft>
              <a:buClr>
                <a:schemeClr val="dk1"/>
              </a:buClr>
              <a:buSzPct val="45833"/>
              <a:buFont typeface="Arial"/>
              <a:buNone/>
            </a:pPr>
            <a:r>
              <a:rPr lang="en-US" sz="2400">
                <a:solidFill>
                  <a:schemeClr val="lt1"/>
                </a:solidFill>
              </a:rPr>
              <a:t>	- instant: record index</a:t>
            </a:r>
            <a:endParaRPr sz="2400">
              <a:solidFill>
                <a:schemeClr val="lt1"/>
              </a:solidFill>
            </a:endParaRPr>
          </a:p>
          <a:p>
            <a:pPr indent="0" lvl="0" marL="0" rtl="0" algn="l">
              <a:lnSpc>
                <a:spcPct val="100000"/>
              </a:lnSpc>
              <a:spcBef>
                <a:spcPts val="0"/>
              </a:spcBef>
              <a:spcAft>
                <a:spcPts val="0"/>
              </a:spcAft>
              <a:buClr>
                <a:schemeClr val="dk1"/>
              </a:buClr>
              <a:buSzPct val="45833"/>
              <a:buFont typeface="Arial"/>
              <a:buNone/>
            </a:pPr>
            <a:r>
              <a:rPr lang="en-US" sz="2400">
                <a:solidFill>
                  <a:schemeClr val="lt1"/>
                </a:solidFill>
              </a:rPr>
              <a:t>	- dteday : date</a:t>
            </a:r>
            <a:endParaRPr sz="2400">
              <a:solidFill>
                <a:schemeClr val="lt1"/>
              </a:solidFill>
            </a:endParaRPr>
          </a:p>
          <a:p>
            <a:pPr indent="0" lvl="0" marL="0" rtl="0" algn="l">
              <a:lnSpc>
                <a:spcPct val="100000"/>
              </a:lnSpc>
              <a:spcBef>
                <a:spcPts val="0"/>
              </a:spcBef>
              <a:spcAft>
                <a:spcPts val="0"/>
              </a:spcAft>
              <a:buClr>
                <a:schemeClr val="dk1"/>
              </a:buClr>
              <a:buSzPct val="45833"/>
              <a:buFont typeface="Arial"/>
              <a:buNone/>
            </a:pPr>
            <a:r>
              <a:rPr lang="en-US" sz="2400">
                <a:solidFill>
                  <a:schemeClr val="lt1"/>
                </a:solidFill>
              </a:rPr>
              <a:t>	- season : season (1:springer, 2:summer, 3:fall, 4:winter)</a:t>
            </a:r>
            <a:endParaRPr sz="2400">
              <a:solidFill>
                <a:schemeClr val="lt1"/>
              </a:solidFill>
            </a:endParaRPr>
          </a:p>
          <a:p>
            <a:pPr indent="0" lvl="0" marL="0" rtl="0" algn="l">
              <a:lnSpc>
                <a:spcPct val="100000"/>
              </a:lnSpc>
              <a:spcBef>
                <a:spcPts val="0"/>
              </a:spcBef>
              <a:spcAft>
                <a:spcPts val="0"/>
              </a:spcAft>
              <a:buClr>
                <a:schemeClr val="dk1"/>
              </a:buClr>
              <a:buSzPct val="45833"/>
              <a:buFont typeface="Arial"/>
              <a:buNone/>
            </a:pPr>
            <a:r>
              <a:rPr lang="en-US" sz="2400">
                <a:solidFill>
                  <a:schemeClr val="lt1"/>
                </a:solidFill>
              </a:rPr>
              <a:t>	- yr : year (0: 2011, 1:2012)</a:t>
            </a:r>
            <a:endParaRPr sz="2400">
              <a:solidFill>
                <a:schemeClr val="lt1"/>
              </a:solidFill>
            </a:endParaRPr>
          </a:p>
          <a:p>
            <a:pPr indent="0" lvl="0" marL="0" rtl="0" algn="l">
              <a:lnSpc>
                <a:spcPct val="100000"/>
              </a:lnSpc>
              <a:spcBef>
                <a:spcPts val="0"/>
              </a:spcBef>
              <a:spcAft>
                <a:spcPts val="0"/>
              </a:spcAft>
              <a:buClr>
                <a:schemeClr val="dk1"/>
              </a:buClr>
              <a:buSzPct val="45833"/>
              <a:buFont typeface="Arial"/>
              <a:buNone/>
            </a:pPr>
            <a:r>
              <a:rPr lang="en-US" sz="2400">
                <a:solidFill>
                  <a:schemeClr val="lt1"/>
                </a:solidFill>
              </a:rPr>
              <a:t>	- mnth : month ( 1 to 12)</a:t>
            </a:r>
            <a:endParaRPr sz="2400">
              <a:solidFill>
                <a:schemeClr val="lt1"/>
              </a:solidFill>
            </a:endParaRPr>
          </a:p>
          <a:p>
            <a:pPr indent="0" lvl="0" marL="0" rtl="0" algn="l">
              <a:lnSpc>
                <a:spcPct val="100000"/>
              </a:lnSpc>
              <a:spcBef>
                <a:spcPts val="0"/>
              </a:spcBef>
              <a:spcAft>
                <a:spcPts val="0"/>
              </a:spcAft>
              <a:buClr>
                <a:schemeClr val="dk1"/>
              </a:buClr>
              <a:buSzPct val="45833"/>
              <a:buFont typeface="Arial"/>
              <a:buNone/>
            </a:pPr>
            <a:r>
              <a:rPr lang="en-US" sz="2400">
                <a:solidFill>
                  <a:schemeClr val="lt1"/>
                </a:solidFill>
              </a:rPr>
              <a:t>	- hr : hour (0 to 23)</a:t>
            </a:r>
            <a:endParaRPr sz="2400">
              <a:solidFill>
                <a:schemeClr val="lt1"/>
              </a:solidFill>
            </a:endParaRPr>
          </a:p>
          <a:p>
            <a:pPr indent="0" lvl="0" marL="0" rtl="0" algn="l">
              <a:lnSpc>
                <a:spcPct val="100000"/>
              </a:lnSpc>
              <a:spcBef>
                <a:spcPts val="0"/>
              </a:spcBef>
              <a:spcAft>
                <a:spcPts val="0"/>
              </a:spcAft>
              <a:buClr>
                <a:schemeClr val="dk1"/>
              </a:buClr>
              <a:buSzPct val="45833"/>
              <a:buFont typeface="Arial"/>
              <a:buNone/>
            </a:pPr>
            <a:r>
              <a:rPr lang="en-US" sz="2400">
                <a:solidFill>
                  <a:schemeClr val="lt1"/>
                </a:solidFill>
              </a:rPr>
              <a:t>	- holiday : weather day is holiday or not (from http://dchr.dc.gov/page/holiday-schedule)</a:t>
            </a:r>
            <a:endParaRPr sz="2400">
              <a:solidFill>
                <a:schemeClr val="lt1"/>
              </a:solidFill>
            </a:endParaRPr>
          </a:p>
          <a:p>
            <a:pPr indent="0" lvl="0" marL="0" rtl="0" algn="l">
              <a:lnSpc>
                <a:spcPct val="100000"/>
              </a:lnSpc>
              <a:spcBef>
                <a:spcPts val="0"/>
              </a:spcBef>
              <a:spcAft>
                <a:spcPts val="0"/>
              </a:spcAft>
              <a:buClr>
                <a:schemeClr val="dk1"/>
              </a:buClr>
              <a:buSzPct val="45833"/>
              <a:buFont typeface="Arial"/>
              <a:buNone/>
            </a:pPr>
            <a:r>
              <a:rPr lang="en-US" sz="2400">
                <a:solidFill>
                  <a:schemeClr val="lt1"/>
                </a:solidFill>
              </a:rPr>
              <a:t>	- weekday : day of the week</a:t>
            </a:r>
            <a:endParaRPr sz="2400">
              <a:solidFill>
                <a:schemeClr val="lt1"/>
              </a:solidFill>
            </a:endParaRPr>
          </a:p>
          <a:p>
            <a:pPr indent="0" lvl="0" marL="0" rtl="0" algn="l">
              <a:lnSpc>
                <a:spcPct val="100000"/>
              </a:lnSpc>
              <a:spcBef>
                <a:spcPts val="0"/>
              </a:spcBef>
              <a:spcAft>
                <a:spcPts val="0"/>
              </a:spcAft>
              <a:buClr>
                <a:schemeClr val="dk1"/>
              </a:buClr>
              <a:buSzPct val="45833"/>
              <a:buFont typeface="Arial"/>
              <a:buNone/>
            </a:pPr>
            <a:r>
              <a:rPr lang="en-US" sz="2400">
                <a:solidFill>
                  <a:schemeClr val="lt1"/>
                </a:solidFill>
              </a:rPr>
              <a:t>	- workingday : if day is neither weekend nor holiday is 1, otherwise is 0.</a:t>
            </a:r>
            <a:endParaRPr sz="2400">
              <a:solidFill>
                <a:schemeClr val="lt1"/>
              </a:solidFill>
            </a:endParaRPr>
          </a:p>
          <a:p>
            <a:pPr indent="0" lvl="0" marL="0" rtl="0" algn="l">
              <a:lnSpc>
                <a:spcPct val="100000"/>
              </a:lnSpc>
              <a:spcBef>
                <a:spcPts val="0"/>
              </a:spcBef>
              <a:spcAft>
                <a:spcPts val="0"/>
              </a:spcAft>
              <a:buClr>
                <a:schemeClr val="dk1"/>
              </a:buClr>
              <a:buSzPct val="45833"/>
              <a:buFont typeface="Arial"/>
              <a:buNone/>
            </a:pPr>
            <a:r>
              <a:rPr lang="en-US" sz="2400">
                <a:solidFill>
                  <a:schemeClr val="lt1"/>
                </a:solidFill>
              </a:rPr>
              <a:t>	+ weathersit : </a:t>
            </a:r>
            <a:endParaRPr sz="2400">
              <a:solidFill>
                <a:schemeClr val="lt1"/>
              </a:solidFill>
            </a:endParaRPr>
          </a:p>
          <a:p>
            <a:pPr indent="0" lvl="0" marL="0" rtl="0" algn="l">
              <a:lnSpc>
                <a:spcPct val="100000"/>
              </a:lnSpc>
              <a:spcBef>
                <a:spcPts val="0"/>
              </a:spcBef>
              <a:spcAft>
                <a:spcPts val="0"/>
              </a:spcAft>
              <a:buClr>
                <a:schemeClr val="dk1"/>
              </a:buClr>
              <a:buSzPct val="45833"/>
              <a:buFont typeface="Arial"/>
              <a:buNone/>
            </a:pPr>
            <a:r>
              <a:rPr lang="en-US" sz="2400">
                <a:solidFill>
                  <a:schemeClr val="lt1"/>
                </a:solidFill>
              </a:rPr>
              <a:t>		- 1: Clear, Few clouds, Partly cloudy, Partly cloudy</a:t>
            </a:r>
            <a:endParaRPr sz="2400">
              <a:solidFill>
                <a:schemeClr val="lt1"/>
              </a:solidFill>
            </a:endParaRPr>
          </a:p>
          <a:p>
            <a:pPr indent="0" lvl="0" marL="0" rtl="0" algn="l">
              <a:lnSpc>
                <a:spcPct val="100000"/>
              </a:lnSpc>
              <a:spcBef>
                <a:spcPts val="0"/>
              </a:spcBef>
              <a:spcAft>
                <a:spcPts val="0"/>
              </a:spcAft>
              <a:buClr>
                <a:schemeClr val="dk1"/>
              </a:buClr>
              <a:buSzPct val="45833"/>
              <a:buFont typeface="Arial"/>
              <a:buNone/>
            </a:pPr>
            <a:r>
              <a:rPr lang="en-US" sz="2400">
                <a:solidFill>
                  <a:schemeClr val="lt1"/>
                </a:solidFill>
              </a:rPr>
              <a:t>		- 2: Mist + Cloudy, Mist + Broken clouds, Mist + Few clouds, Mist</a:t>
            </a:r>
            <a:endParaRPr sz="2400">
              <a:solidFill>
                <a:schemeClr val="lt1"/>
              </a:solidFill>
            </a:endParaRPr>
          </a:p>
          <a:p>
            <a:pPr indent="0" lvl="0" marL="0" rtl="0" algn="l">
              <a:lnSpc>
                <a:spcPct val="100000"/>
              </a:lnSpc>
              <a:spcBef>
                <a:spcPts val="0"/>
              </a:spcBef>
              <a:spcAft>
                <a:spcPts val="0"/>
              </a:spcAft>
              <a:buClr>
                <a:schemeClr val="dk1"/>
              </a:buClr>
              <a:buSzPct val="45833"/>
              <a:buFont typeface="Arial"/>
              <a:buNone/>
            </a:pPr>
            <a:r>
              <a:rPr lang="en-US" sz="2400">
                <a:solidFill>
                  <a:schemeClr val="lt1"/>
                </a:solidFill>
              </a:rPr>
              <a:t>		- 3: Light Snow, Light Rain + Thunderstorm + Scattered clouds, Light Rain + Scattered clouds</a:t>
            </a:r>
            <a:endParaRPr sz="2400">
              <a:solidFill>
                <a:schemeClr val="lt1"/>
              </a:solidFill>
            </a:endParaRPr>
          </a:p>
          <a:p>
            <a:pPr indent="0" lvl="0" marL="0" rtl="0" algn="l">
              <a:lnSpc>
                <a:spcPct val="100000"/>
              </a:lnSpc>
              <a:spcBef>
                <a:spcPts val="0"/>
              </a:spcBef>
              <a:spcAft>
                <a:spcPts val="0"/>
              </a:spcAft>
              <a:buClr>
                <a:schemeClr val="dk1"/>
              </a:buClr>
              <a:buSzPct val="45833"/>
              <a:buFont typeface="Arial"/>
              <a:buNone/>
            </a:pPr>
            <a:r>
              <a:rPr lang="en-US" sz="2400">
                <a:solidFill>
                  <a:schemeClr val="lt1"/>
                </a:solidFill>
              </a:rPr>
              <a:t>		- 4: Heavy Rain + Ice Pellets + Thunderstorm + Mist, Snow + Fog</a:t>
            </a:r>
            <a:endParaRPr sz="2400">
              <a:solidFill>
                <a:schemeClr val="lt1"/>
              </a:solidFill>
            </a:endParaRPr>
          </a:p>
          <a:p>
            <a:pPr indent="0" lvl="0" marL="0" rtl="0" algn="l">
              <a:lnSpc>
                <a:spcPct val="100000"/>
              </a:lnSpc>
              <a:spcBef>
                <a:spcPts val="0"/>
              </a:spcBef>
              <a:spcAft>
                <a:spcPts val="0"/>
              </a:spcAft>
              <a:buClr>
                <a:schemeClr val="dk1"/>
              </a:buClr>
              <a:buSzPct val="45833"/>
              <a:buFont typeface="Arial"/>
              <a:buNone/>
            </a:pPr>
            <a:r>
              <a:rPr lang="en-US" sz="2400">
                <a:solidFill>
                  <a:schemeClr val="lt1"/>
                </a:solidFill>
              </a:rPr>
              <a:t>	- temp : Normalized temperature in Celsius. The values are divided to 41 (max)</a:t>
            </a:r>
            <a:endParaRPr sz="2400">
              <a:solidFill>
                <a:schemeClr val="lt1"/>
              </a:solidFill>
            </a:endParaRPr>
          </a:p>
          <a:p>
            <a:pPr indent="0" lvl="0" marL="0" rtl="0" algn="l">
              <a:lnSpc>
                <a:spcPct val="100000"/>
              </a:lnSpc>
              <a:spcBef>
                <a:spcPts val="0"/>
              </a:spcBef>
              <a:spcAft>
                <a:spcPts val="0"/>
              </a:spcAft>
              <a:buClr>
                <a:schemeClr val="dk1"/>
              </a:buClr>
              <a:buSzPct val="45833"/>
              <a:buFont typeface="Arial"/>
              <a:buNone/>
            </a:pPr>
            <a:r>
              <a:rPr lang="en-US" sz="2400">
                <a:solidFill>
                  <a:schemeClr val="lt1"/>
                </a:solidFill>
              </a:rPr>
              <a:t>	- atemp: Normalized feeling temperature in Celsius. The values are divided to 50 (max)</a:t>
            </a:r>
            <a:endParaRPr sz="2400">
              <a:solidFill>
                <a:schemeClr val="lt1"/>
              </a:solidFill>
            </a:endParaRPr>
          </a:p>
          <a:p>
            <a:pPr indent="0" lvl="0" marL="0" rtl="0" algn="l">
              <a:lnSpc>
                <a:spcPct val="100000"/>
              </a:lnSpc>
              <a:spcBef>
                <a:spcPts val="0"/>
              </a:spcBef>
              <a:spcAft>
                <a:spcPts val="0"/>
              </a:spcAft>
              <a:buClr>
                <a:schemeClr val="dk1"/>
              </a:buClr>
              <a:buSzPct val="45833"/>
              <a:buFont typeface="Arial"/>
              <a:buNone/>
            </a:pPr>
            <a:r>
              <a:rPr lang="en-US" sz="2400">
                <a:solidFill>
                  <a:schemeClr val="lt1"/>
                </a:solidFill>
              </a:rPr>
              <a:t>	- hum: Normalized humidity. The values are divided to 100 (max)</a:t>
            </a:r>
            <a:endParaRPr sz="2400">
              <a:solidFill>
                <a:schemeClr val="lt1"/>
              </a:solidFill>
            </a:endParaRPr>
          </a:p>
          <a:p>
            <a:pPr indent="0" lvl="0" marL="0" rtl="0" algn="l">
              <a:lnSpc>
                <a:spcPct val="100000"/>
              </a:lnSpc>
              <a:spcBef>
                <a:spcPts val="0"/>
              </a:spcBef>
              <a:spcAft>
                <a:spcPts val="0"/>
              </a:spcAft>
              <a:buClr>
                <a:schemeClr val="dk1"/>
              </a:buClr>
              <a:buSzPct val="45833"/>
              <a:buFont typeface="Arial"/>
              <a:buNone/>
            </a:pPr>
            <a:r>
              <a:rPr lang="en-US" sz="2400">
                <a:solidFill>
                  <a:schemeClr val="lt1"/>
                </a:solidFill>
              </a:rPr>
              <a:t>	- windspeed: Normalized wind speed. The values are divided to 67 (max)</a:t>
            </a:r>
            <a:endParaRPr sz="2400">
              <a:solidFill>
                <a:schemeClr val="lt1"/>
              </a:solidFill>
            </a:endParaRPr>
          </a:p>
          <a:p>
            <a:pPr indent="0" lvl="0" marL="0" rtl="0" algn="l">
              <a:lnSpc>
                <a:spcPct val="100000"/>
              </a:lnSpc>
              <a:spcBef>
                <a:spcPts val="0"/>
              </a:spcBef>
              <a:spcAft>
                <a:spcPts val="0"/>
              </a:spcAft>
              <a:buClr>
                <a:schemeClr val="dk1"/>
              </a:buClr>
              <a:buSzPct val="45833"/>
              <a:buFont typeface="Arial"/>
              <a:buNone/>
            </a:pPr>
            <a:r>
              <a:rPr lang="en-US" sz="2400">
                <a:solidFill>
                  <a:schemeClr val="lt1"/>
                </a:solidFill>
              </a:rPr>
              <a:t>	- casual: count of casual users</a:t>
            </a:r>
            <a:endParaRPr sz="2400">
              <a:solidFill>
                <a:schemeClr val="lt1"/>
              </a:solidFill>
            </a:endParaRPr>
          </a:p>
          <a:p>
            <a:pPr indent="0" lvl="0" marL="0" rtl="0" algn="l">
              <a:lnSpc>
                <a:spcPct val="100000"/>
              </a:lnSpc>
              <a:spcBef>
                <a:spcPts val="0"/>
              </a:spcBef>
              <a:spcAft>
                <a:spcPts val="0"/>
              </a:spcAft>
              <a:buClr>
                <a:schemeClr val="dk1"/>
              </a:buClr>
              <a:buSzPct val="45833"/>
              <a:buFont typeface="Arial"/>
              <a:buNone/>
            </a:pPr>
            <a:r>
              <a:rPr lang="en-US" sz="2400">
                <a:solidFill>
                  <a:schemeClr val="lt1"/>
                </a:solidFill>
              </a:rPr>
              <a:t>	- registered: count of registered users</a:t>
            </a:r>
            <a:endParaRPr sz="2400">
              <a:solidFill>
                <a:schemeClr val="lt1"/>
              </a:solidFill>
            </a:endParaRPr>
          </a:p>
          <a:p>
            <a:pPr indent="0" lvl="0" marL="0" rtl="0" algn="l">
              <a:lnSpc>
                <a:spcPct val="100000"/>
              </a:lnSpc>
              <a:spcBef>
                <a:spcPts val="0"/>
              </a:spcBef>
              <a:spcAft>
                <a:spcPts val="0"/>
              </a:spcAft>
              <a:buClr>
                <a:schemeClr val="dk1"/>
              </a:buClr>
              <a:buSzPct val="45833"/>
              <a:buFont typeface="Arial"/>
              <a:buNone/>
            </a:pPr>
            <a:r>
              <a:rPr lang="en-US" sz="2400">
                <a:solidFill>
                  <a:schemeClr val="lt1"/>
                </a:solidFill>
              </a:rPr>
              <a:t>	- cnt: count of total rental bikes including both casual and registered</a:t>
            </a:r>
            <a:endParaRPr sz="2400">
              <a:solidFill>
                <a:schemeClr val="lt1"/>
              </a:solidFill>
            </a:endParaRPr>
          </a:p>
          <a:p>
            <a:pPr indent="0" lvl="0" marL="0" rtl="0" algn="l">
              <a:lnSpc>
                <a:spcPct val="100000"/>
              </a:lnSpc>
              <a:spcBef>
                <a:spcPts val="0"/>
              </a:spcBef>
              <a:spcAft>
                <a:spcPts val="0"/>
              </a:spcAft>
              <a:buSzPct val="66666"/>
              <a:buNone/>
            </a:pPr>
            <a:r>
              <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g282e9907638_0_89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78" name="Google Shape;178;g282e9907638_0_895"/>
          <p:cNvSpPr txBox="1"/>
          <p:nvPr/>
        </p:nvSpPr>
        <p:spPr>
          <a:xfrm>
            <a:off x="3045368" y="2043663"/>
            <a:ext cx="6105300" cy="20310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None/>
            </a:pPr>
            <a:r>
              <a:rPr lang="en-US" sz="6000">
                <a:solidFill>
                  <a:srgbClr val="FFFFFF"/>
                </a:solidFill>
              </a:rPr>
              <a:t>Architecture design</a:t>
            </a:r>
            <a:endParaRPr sz="6000">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4"/>
          <p:cNvSpPr txBox="1"/>
          <p:nvPr>
            <p:ph idx="1" type="body"/>
          </p:nvPr>
        </p:nvSpPr>
        <p:spPr>
          <a:xfrm>
            <a:off x="5131650" y="224200"/>
            <a:ext cx="1928700" cy="625500"/>
          </a:xfrm>
          <a:prstGeom prst="rect">
            <a:avLst/>
          </a:prstGeom>
          <a:noFill/>
          <a:ln>
            <a:noFill/>
          </a:ln>
        </p:spPr>
        <p:txBody>
          <a:bodyPr anchorCtr="0" anchor="ctr" bIns="45700" lIns="91425" spcFirstLastPara="1" rIns="91425" wrap="square" tIns="45700">
            <a:normAutofit/>
          </a:bodyPr>
          <a:lstStyle/>
          <a:p>
            <a:pPr indent="-184150" lvl="0" marL="285750" rtl="0" algn="l">
              <a:lnSpc>
                <a:spcPct val="100000"/>
              </a:lnSpc>
              <a:spcBef>
                <a:spcPts val="1000"/>
              </a:spcBef>
              <a:spcAft>
                <a:spcPts val="0"/>
              </a:spcAft>
              <a:buSzPts val="1600"/>
              <a:buNone/>
            </a:pPr>
            <a:r>
              <a:rPr lang="en-US" sz="2200">
                <a:solidFill>
                  <a:schemeClr val="lt1"/>
                </a:solidFill>
                <a:latin typeface="Times New Roman"/>
                <a:ea typeface="Times New Roman"/>
                <a:cs typeface="Times New Roman"/>
                <a:sym typeface="Times New Roman"/>
              </a:rPr>
              <a:t>Architecture</a:t>
            </a:r>
            <a:endParaRPr/>
          </a:p>
        </p:txBody>
      </p:sp>
      <p:pic>
        <p:nvPicPr>
          <p:cNvPr id="184" name="Google Shape;184;p4"/>
          <p:cNvPicPr preferRelativeResize="0"/>
          <p:nvPr/>
        </p:nvPicPr>
        <p:blipFill>
          <a:blip r:embed="rId3">
            <a:alphaModFix/>
          </a:blip>
          <a:stretch>
            <a:fillRect/>
          </a:stretch>
        </p:blipFill>
        <p:spPr>
          <a:xfrm>
            <a:off x="1714500" y="809625"/>
            <a:ext cx="9067800" cy="5543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ce">
  <a:themeElements>
    <a:clrScheme name="Slice">
      <a:dk1>
        <a:srgbClr val="000000"/>
      </a:dk1>
      <a:lt1>
        <a:srgbClr val="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2021-06-19T13:01:53Z</dcterms:created>
  <dc:creator>Windows 10</dc:creator>
</cp:coreProperties>
</file>